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605" r:id="rId3"/>
    <p:sldId id="257" r:id="rId4"/>
    <p:sldId id="259" r:id="rId5"/>
    <p:sldId id="597" r:id="rId6"/>
    <p:sldId id="612" r:id="rId7"/>
    <p:sldId id="620" r:id="rId8"/>
    <p:sldId id="622" r:id="rId9"/>
    <p:sldId id="623" r:id="rId10"/>
    <p:sldId id="621" r:id="rId11"/>
    <p:sldId id="617" r:id="rId12"/>
    <p:sldId id="624" r:id="rId13"/>
    <p:sldId id="62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4EF"/>
    <a:srgbClr val="FA7353"/>
    <a:srgbClr val="5A76FF"/>
    <a:srgbClr val="00E391"/>
    <a:srgbClr val="FFFFFF"/>
    <a:srgbClr val="5B30F8"/>
    <a:srgbClr val="472FF9"/>
    <a:srgbClr val="8932F6"/>
    <a:srgbClr val="2D1C94"/>
    <a:srgbClr val="471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8C54E-3BB2-5D4E-B328-DEEA007C901C}" v="1" dt="2024-06-12T07:29:27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6197"/>
  </p:normalViewPr>
  <p:slideViewPr>
    <p:cSldViewPr snapToGrid="0">
      <p:cViewPr varScale="1">
        <p:scale>
          <a:sx n="119" d="100"/>
          <a:sy n="119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B75EEF-4398-30FA-56B3-FA279E027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5BC9A-59F1-4D77-3065-F29FFC2501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8A0A8-3EDF-4B66-9214-21F03956C1B2}" type="datetimeFigureOut">
              <a:rPr lang="en-ID" smtClean="0"/>
              <a:t>12/06/24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53AE4-75EC-232F-76A8-3AC9254A1A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65A5C-7DF0-CCE9-0C47-96CA23A86F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1684F-3CFE-4F9C-9DC6-D6EFAE08FD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5299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C04D7-DAD7-4C2C-ACAD-15C9F012F7CD}" type="datetimeFigureOut">
              <a:rPr lang="en-ID" smtClean="0"/>
              <a:t>12/06/24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96905-3486-40F3-A7D0-980EF1BC23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174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E44F-4E42-3832-09B3-DB8718EBE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8702E-3A73-EABF-62C1-BBCF284E7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D8B5-7630-B823-FB46-66FD7B3C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075BA-B036-4A4A-9C7D-5524A7AE978D}" type="datetime1">
              <a:rPr lang="en-ID" smtClean="0"/>
              <a:t>12/06/24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D6E7-662A-83CD-8C1A-C10FD225A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783E-415A-717A-7D82-DBC6019C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006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5C09EA-8D1F-7E6A-A253-9026F1CD41B5}"/>
              </a:ext>
            </a:extLst>
          </p:cNvPr>
          <p:cNvSpPr/>
          <p:nvPr userDrawn="1"/>
        </p:nvSpPr>
        <p:spPr>
          <a:xfrm rot="5400000">
            <a:off x="8616045" y="1191986"/>
            <a:ext cx="4767942" cy="2383971"/>
          </a:xfrm>
          <a:custGeom>
            <a:avLst/>
            <a:gdLst>
              <a:gd name="connsiteX0" fmla="*/ 0 w 4767942"/>
              <a:gd name="connsiteY0" fmla="*/ 0 h 2383971"/>
              <a:gd name="connsiteX1" fmla="*/ 4767942 w 4767942"/>
              <a:gd name="connsiteY1" fmla="*/ 0 h 2383971"/>
              <a:gd name="connsiteX2" fmla="*/ 2383971 w 4767942"/>
              <a:gd name="connsiteY2" fmla="*/ 2383971 h 2383971"/>
              <a:gd name="connsiteX3" fmla="*/ 0 w 4767942"/>
              <a:gd name="connsiteY3" fmla="*/ 0 h 238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2" h="2383971">
                <a:moveTo>
                  <a:pt x="0" y="0"/>
                </a:moveTo>
                <a:lnTo>
                  <a:pt x="4767942" y="0"/>
                </a:lnTo>
                <a:cubicBezTo>
                  <a:pt x="4767942" y="1316631"/>
                  <a:pt x="3700602" y="2383971"/>
                  <a:pt x="2383971" y="2383971"/>
                </a:cubicBezTo>
                <a:cubicBezTo>
                  <a:pt x="1067340" y="2383971"/>
                  <a:pt x="0" y="131663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E4B2-7E27-4E04-A39D-8434842B63E9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9463A1-D220-4118-C323-4934B8FC11DF}"/>
              </a:ext>
            </a:extLst>
          </p:cNvPr>
          <p:cNvSpPr/>
          <p:nvPr userDrawn="1"/>
        </p:nvSpPr>
        <p:spPr>
          <a:xfrm>
            <a:off x="5105400" y="2279259"/>
            <a:ext cx="6667500" cy="3968750"/>
          </a:xfrm>
          <a:custGeom>
            <a:avLst/>
            <a:gdLst>
              <a:gd name="connsiteX0" fmla="*/ 0 w 6667500"/>
              <a:gd name="connsiteY0" fmla="*/ 0 h 3968750"/>
              <a:gd name="connsiteX1" fmla="*/ 6501328 w 6667500"/>
              <a:gd name="connsiteY1" fmla="*/ 0 h 3968750"/>
              <a:gd name="connsiteX2" fmla="*/ 6667500 w 6667500"/>
              <a:gd name="connsiteY2" fmla="*/ 166172 h 3968750"/>
              <a:gd name="connsiteX3" fmla="*/ 6667500 w 6667500"/>
              <a:gd name="connsiteY3" fmla="*/ 3802578 h 3968750"/>
              <a:gd name="connsiteX4" fmla="*/ 6501328 w 6667500"/>
              <a:gd name="connsiteY4" fmla="*/ 3968750 h 3968750"/>
              <a:gd name="connsiteX5" fmla="*/ 0 w 6667500"/>
              <a:gd name="connsiteY5" fmla="*/ 3968750 h 39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67500" h="3968750">
                <a:moveTo>
                  <a:pt x="0" y="0"/>
                </a:moveTo>
                <a:lnTo>
                  <a:pt x="6501328" y="0"/>
                </a:lnTo>
                <a:cubicBezTo>
                  <a:pt x="6593102" y="0"/>
                  <a:pt x="6667500" y="74398"/>
                  <a:pt x="6667500" y="166172"/>
                </a:cubicBezTo>
                <a:lnTo>
                  <a:pt x="6667500" y="3802578"/>
                </a:lnTo>
                <a:cubicBezTo>
                  <a:pt x="6667500" y="3894352"/>
                  <a:pt x="6593102" y="3968750"/>
                  <a:pt x="6501328" y="3968750"/>
                </a:cubicBezTo>
                <a:lnTo>
                  <a:pt x="0" y="39687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8898AD3-CAF4-5D3C-B4A0-D9AA18FE54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9100" y="2279650"/>
            <a:ext cx="4686300" cy="3968750"/>
          </a:xfrm>
          <a:solidFill>
            <a:schemeClr val="bg1"/>
          </a:solid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758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52C1D-4F13-469E-88AD-7DCF7F2886F5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F79D90-FF8F-E3D4-ACEC-7A99257DE49F}"/>
              </a:ext>
            </a:extLst>
          </p:cNvPr>
          <p:cNvSpPr/>
          <p:nvPr userDrawn="1"/>
        </p:nvSpPr>
        <p:spPr>
          <a:xfrm rot="10800000">
            <a:off x="0" y="2190750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9772556-AE79-F788-EF2F-8C72CEF7887B}"/>
              </a:ext>
            </a:extLst>
          </p:cNvPr>
          <p:cNvSpPr/>
          <p:nvPr userDrawn="1"/>
        </p:nvSpPr>
        <p:spPr>
          <a:xfrm>
            <a:off x="5639954" y="1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 flip="none" rotWithShape="1">
            <a:gsLst>
              <a:gs pos="9000">
                <a:schemeClr val="bg2">
                  <a:alpha val="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8776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E35B-E1E9-45E4-ACC6-C7383F72B044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F79D90-FF8F-E3D4-ACEC-7A99257DE49F}"/>
              </a:ext>
            </a:extLst>
          </p:cNvPr>
          <p:cNvSpPr/>
          <p:nvPr userDrawn="1"/>
        </p:nvSpPr>
        <p:spPr>
          <a:xfrm rot="10800000">
            <a:off x="0" y="2190750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>
            <a:gsLst>
              <a:gs pos="9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9772556-AE79-F788-EF2F-8C72CEF7887B}"/>
              </a:ext>
            </a:extLst>
          </p:cNvPr>
          <p:cNvSpPr/>
          <p:nvPr userDrawn="1"/>
        </p:nvSpPr>
        <p:spPr>
          <a:xfrm>
            <a:off x="5639954" y="1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>
            <a:gsLst>
              <a:gs pos="9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2535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A0F519-3DAA-328D-F290-3F8204D48CA7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1147665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alpha val="8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74F78A-336A-1F38-230A-4B0AC074A118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2565918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alpha val="8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276F2C-0514-8B35-FFF0-B128BE4EB037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4001277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alpha val="8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0A57DB-9427-EBA7-6539-C3DC390C4FA8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5419530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alpha val="8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E9828B-D4FC-7F43-40D9-0A12B97996CA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6876661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alpha val="8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4DC744-C60E-68E1-8632-9AD044AE83E4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8294914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alpha val="8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572BBB-7732-2B7A-CD52-408A39B1381B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9730273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alpha val="8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DB1FD9-F475-08D9-7EE1-B882F44FE8DC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11120534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alpha val="8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0E0C4-4B3B-430A-BA6F-F8DB76A90993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0BB8FA-8B04-79AD-F413-3C24973602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48132" y="1693333"/>
            <a:ext cx="3417249" cy="3902124"/>
          </a:xfrm>
          <a:custGeom>
            <a:avLst/>
            <a:gdLst>
              <a:gd name="connsiteX0" fmla="*/ 223420 w 3417249"/>
              <a:gd name="connsiteY0" fmla="*/ 0 h 3902124"/>
              <a:gd name="connsiteX1" fmla="*/ 3193829 w 3417249"/>
              <a:gd name="connsiteY1" fmla="*/ 0 h 3902124"/>
              <a:gd name="connsiteX2" fmla="*/ 3417249 w 3417249"/>
              <a:gd name="connsiteY2" fmla="*/ 223420 h 3902124"/>
              <a:gd name="connsiteX3" fmla="*/ 3417249 w 3417249"/>
              <a:gd name="connsiteY3" fmla="*/ 3678704 h 3902124"/>
              <a:gd name="connsiteX4" fmla="*/ 3193829 w 3417249"/>
              <a:gd name="connsiteY4" fmla="*/ 3902124 h 3902124"/>
              <a:gd name="connsiteX5" fmla="*/ 223420 w 3417249"/>
              <a:gd name="connsiteY5" fmla="*/ 3902124 h 3902124"/>
              <a:gd name="connsiteX6" fmla="*/ 0 w 3417249"/>
              <a:gd name="connsiteY6" fmla="*/ 3678704 h 3902124"/>
              <a:gd name="connsiteX7" fmla="*/ 0 w 3417249"/>
              <a:gd name="connsiteY7" fmla="*/ 223420 h 3902124"/>
              <a:gd name="connsiteX8" fmla="*/ 223420 w 3417249"/>
              <a:gd name="connsiteY8" fmla="*/ 0 h 390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7249" h="3902124">
                <a:moveTo>
                  <a:pt x="223420" y="0"/>
                </a:moveTo>
                <a:lnTo>
                  <a:pt x="3193829" y="0"/>
                </a:lnTo>
                <a:cubicBezTo>
                  <a:pt x="3317220" y="0"/>
                  <a:pt x="3417249" y="100029"/>
                  <a:pt x="3417249" y="223420"/>
                </a:cubicBezTo>
                <a:lnTo>
                  <a:pt x="3417249" y="3678704"/>
                </a:lnTo>
                <a:cubicBezTo>
                  <a:pt x="3417249" y="3802095"/>
                  <a:pt x="3317220" y="3902124"/>
                  <a:pt x="3193829" y="3902124"/>
                </a:cubicBezTo>
                <a:lnTo>
                  <a:pt x="223420" y="3902124"/>
                </a:lnTo>
                <a:cubicBezTo>
                  <a:pt x="100029" y="3902124"/>
                  <a:pt x="0" y="3802095"/>
                  <a:pt x="0" y="3678704"/>
                </a:cubicBezTo>
                <a:lnTo>
                  <a:pt x="0" y="223420"/>
                </a:lnTo>
                <a:cubicBezTo>
                  <a:pt x="0" y="100029"/>
                  <a:pt x="100029" y="0"/>
                  <a:pt x="2234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9315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4A25-84B7-4939-BBF0-1FC66E02C9C1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A508DC-E9B4-7853-8AA0-D3348609B274}"/>
              </a:ext>
            </a:extLst>
          </p:cNvPr>
          <p:cNvSpPr/>
          <p:nvPr userDrawn="1"/>
        </p:nvSpPr>
        <p:spPr>
          <a:xfrm>
            <a:off x="4189444" y="382556"/>
            <a:ext cx="7660433" cy="6080872"/>
          </a:xfrm>
          <a:prstGeom prst="roundRect">
            <a:avLst>
              <a:gd name="adj" fmla="val 30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96D5F5BC-D489-B330-B9C1-36308D32518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591050" y="700088"/>
            <a:ext cx="6904038" cy="5346149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7231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24973-1917-4DE6-B58F-DFBD8F9DDCC8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35DB92D0-DCBC-4FB9-8AFC-FEA3CAF1A00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E70E4E-D7F9-15D8-9AF7-10A76435CC2E}"/>
              </a:ext>
            </a:extLst>
          </p:cNvPr>
          <p:cNvSpPr/>
          <p:nvPr userDrawn="1"/>
        </p:nvSpPr>
        <p:spPr>
          <a:xfrm>
            <a:off x="4189444" y="382556"/>
            <a:ext cx="7660433" cy="6080872"/>
          </a:xfrm>
          <a:prstGeom prst="roundRect">
            <a:avLst>
              <a:gd name="adj" fmla="val 30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E39D4A-445B-E0C4-76DD-9F6AA074A7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8650" y="571501"/>
            <a:ext cx="7208838" cy="5603324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604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13A8-65E8-4E86-827E-F83C304643A5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E70E4E-D7F9-15D8-9AF7-10A76435CC2E}"/>
              </a:ext>
            </a:extLst>
          </p:cNvPr>
          <p:cNvSpPr/>
          <p:nvPr userDrawn="1"/>
        </p:nvSpPr>
        <p:spPr>
          <a:xfrm>
            <a:off x="333376" y="382556"/>
            <a:ext cx="9934574" cy="6080872"/>
          </a:xfrm>
          <a:prstGeom prst="roundRect">
            <a:avLst>
              <a:gd name="adj" fmla="val 30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E39D4A-445B-E0C4-76DD-9F6AA074A7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3875" y="571501"/>
            <a:ext cx="9563101" cy="5603324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2949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56FC-E5FF-44B7-8DCA-4C513AD144D9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E70E4E-D7F9-15D8-9AF7-10A76435CC2E}"/>
              </a:ext>
            </a:extLst>
          </p:cNvPr>
          <p:cNvSpPr/>
          <p:nvPr userDrawn="1"/>
        </p:nvSpPr>
        <p:spPr>
          <a:xfrm>
            <a:off x="306703" y="382556"/>
            <a:ext cx="5572126" cy="5618194"/>
          </a:xfrm>
          <a:prstGeom prst="roundRect">
            <a:avLst>
              <a:gd name="adj" fmla="val 30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E39D4A-445B-E0C4-76DD-9F6AA074A7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588" y="603163"/>
            <a:ext cx="5126356" cy="5176981"/>
          </a:xfrm>
        </p:spPr>
        <p:txBody>
          <a:bodyPr/>
          <a:lstStyle/>
          <a:p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5F5CBA-BE6C-B008-61CC-FCFC3AE3E450}"/>
              </a:ext>
            </a:extLst>
          </p:cNvPr>
          <p:cNvSpPr/>
          <p:nvPr userDrawn="1"/>
        </p:nvSpPr>
        <p:spPr>
          <a:xfrm>
            <a:off x="6096001" y="382556"/>
            <a:ext cx="5572126" cy="5618194"/>
          </a:xfrm>
          <a:prstGeom prst="roundRect">
            <a:avLst>
              <a:gd name="adj" fmla="val 30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402A042F-AB70-F1BB-039F-703BF86FDB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18886" y="603163"/>
            <a:ext cx="5126356" cy="5176981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5001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C8DB-D1E4-430B-BF15-F0ABDA76AB2F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5F5CBA-BE6C-B008-61CC-FCFC3AE3E450}"/>
              </a:ext>
            </a:extLst>
          </p:cNvPr>
          <p:cNvSpPr/>
          <p:nvPr userDrawn="1"/>
        </p:nvSpPr>
        <p:spPr>
          <a:xfrm>
            <a:off x="2819400" y="2447924"/>
            <a:ext cx="8848727" cy="3552825"/>
          </a:xfrm>
          <a:prstGeom prst="roundRect">
            <a:avLst>
              <a:gd name="adj" fmla="val 30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F83DBAE-9BC3-7C87-7940-35A76DC63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980" y="476246"/>
            <a:ext cx="3195170" cy="5683623"/>
          </a:xfrm>
          <a:custGeom>
            <a:avLst/>
            <a:gdLst>
              <a:gd name="connsiteX0" fmla="*/ 275551 w 3195170"/>
              <a:gd name="connsiteY0" fmla="*/ 0 h 5683623"/>
              <a:gd name="connsiteX1" fmla="*/ 2919619 w 3195170"/>
              <a:gd name="connsiteY1" fmla="*/ 0 h 5683623"/>
              <a:gd name="connsiteX2" fmla="*/ 3195170 w 3195170"/>
              <a:gd name="connsiteY2" fmla="*/ 275551 h 5683623"/>
              <a:gd name="connsiteX3" fmla="*/ 3195170 w 3195170"/>
              <a:gd name="connsiteY3" fmla="*/ 5408072 h 5683623"/>
              <a:gd name="connsiteX4" fmla="*/ 2919619 w 3195170"/>
              <a:gd name="connsiteY4" fmla="*/ 5683623 h 5683623"/>
              <a:gd name="connsiteX5" fmla="*/ 275551 w 3195170"/>
              <a:gd name="connsiteY5" fmla="*/ 5683623 h 5683623"/>
              <a:gd name="connsiteX6" fmla="*/ 0 w 3195170"/>
              <a:gd name="connsiteY6" fmla="*/ 5408072 h 5683623"/>
              <a:gd name="connsiteX7" fmla="*/ 0 w 3195170"/>
              <a:gd name="connsiteY7" fmla="*/ 275551 h 5683623"/>
              <a:gd name="connsiteX8" fmla="*/ 275551 w 3195170"/>
              <a:gd name="connsiteY8" fmla="*/ 0 h 568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5170" h="5683623">
                <a:moveTo>
                  <a:pt x="275551" y="0"/>
                </a:moveTo>
                <a:lnTo>
                  <a:pt x="2919619" y="0"/>
                </a:lnTo>
                <a:cubicBezTo>
                  <a:pt x="3071802" y="0"/>
                  <a:pt x="3195170" y="123368"/>
                  <a:pt x="3195170" y="275551"/>
                </a:cubicBezTo>
                <a:lnTo>
                  <a:pt x="3195170" y="5408072"/>
                </a:lnTo>
                <a:cubicBezTo>
                  <a:pt x="3195170" y="5560255"/>
                  <a:pt x="3071802" y="5683623"/>
                  <a:pt x="2919619" y="5683623"/>
                </a:cubicBezTo>
                <a:lnTo>
                  <a:pt x="275551" y="5683623"/>
                </a:lnTo>
                <a:cubicBezTo>
                  <a:pt x="123368" y="5683623"/>
                  <a:pt x="0" y="5560255"/>
                  <a:pt x="0" y="5408072"/>
                </a:cubicBezTo>
                <a:lnTo>
                  <a:pt x="0" y="275551"/>
                </a:lnTo>
                <a:cubicBezTo>
                  <a:pt x="0" y="123368"/>
                  <a:pt x="123368" y="0"/>
                  <a:pt x="275551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3854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F4FA-CEE7-4CE1-9F77-0203FACE49D9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F83DBAE-9BC3-7C87-7940-35A76DC63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980" y="476246"/>
            <a:ext cx="3195170" cy="5683623"/>
          </a:xfrm>
          <a:custGeom>
            <a:avLst/>
            <a:gdLst>
              <a:gd name="connsiteX0" fmla="*/ 275551 w 3195170"/>
              <a:gd name="connsiteY0" fmla="*/ 0 h 5683623"/>
              <a:gd name="connsiteX1" fmla="*/ 2919619 w 3195170"/>
              <a:gd name="connsiteY1" fmla="*/ 0 h 5683623"/>
              <a:gd name="connsiteX2" fmla="*/ 3195170 w 3195170"/>
              <a:gd name="connsiteY2" fmla="*/ 275551 h 5683623"/>
              <a:gd name="connsiteX3" fmla="*/ 3195170 w 3195170"/>
              <a:gd name="connsiteY3" fmla="*/ 5408072 h 5683623"/>
              <a:gd name="connsiteX4" fmla="*/ 2919619 w 3195170"/>
              <a:gd name="connsiteY4" fmla="*/ 5683623 h 5683623"/>
              <a:gd name="connsiteX5" fmla="*/ 275551 w 3195170"/>
              <a:gd name="connsiteY5" fmla="*/ 5683623 h 5683623"/>
              <a:gd name="connsiteX6" fmla="*/ 0 w 3195170"/>
              <a:gd name="connsiteY6" fmla="*/ 5408072 h 5683623"/>
              <a:gd name="connsiteX7" fmla="*/ 0 w 3195170"/>
              <a:gd name="connsiteY7" fmla="*/ 275551 h 5683623"/>
              <a:gd name="connsiteX8" fmla="*/ 275551 w 3195170"/>
              <a:gd name="connsiteY8" fmla="*/ 0 h 568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5170" h="5683623">
                <a:moveTo>
                  <a:pt x="275551" y="0"/>
                </a:moveTo>
                <a:lnTo>
                  <a:pt x="2919619" y="0"/>
                </a:lnTo>
                <a:cubicBezTo>
                  <a:pt x="3071802" y="0"/>
                  <a:pt x="3195170" y="123368"/>
                  <a:pt x="3195170" y="275551"/>
                </a:cubicBezTo>
                <a:lnTo>
                  <a:pt x="3195170" y="5408072"/>
                </a:lnTo>
                <a:cubicBezTo>
                  <a:pt x="3195170" y="5560255"/>
                  <a:pt x="3071802" y="5683623"/>
                  <a:pt x="2919619" y="5683623"/>
                </a:cubicBezTo>
                <a:lnTo>
                  <a:pt x="275551" y="5683623"/>
                </a:lnTo>
                <a:cubicBezTo>
                  <a:pt x="123368" y="5683623"/>
                  <a:pt x="0" y="5560255"/>
                  <a:pt x="0" y="5408072"/>
                </a:cubicBezTo>
                <a:lnTo>
                  <a:pt x="0" y="275551"/>
                </a:lnTo>
                <a:cubicBezTo>
                  <a:pt x="0" y="123368"/>
                  <a:pt x="123368" y="0"/>
                  <a:pt x="275551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45FE3BE-F176-36DD-79C1-19D355600E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91405" y="476246"/>
            <a:ext cx="3195170" cy="5683623"/>
          </a:xfrm>
          <a:custGeom>
            <a:avLst/>
            <a:gdLst>
              <a:gd name="connsiteX0" fmla="*/ 275551 w 3195170"/>
              <a:gd name="connsiteY0" fmla="*/ 0 h 5683623"/>
              <a:gd name="connsiteX1" fmla="*/ 2919619 w 3195170"/>
              <a:gd name="connsiteY1" fmla="*/ 0 h 5683623"/>
              <a:gd name="connsiteX2" fmla="*/ 3195170 w 3195170"/>
              <a:gd name="connsiteY2" fmla="*/ 275551 h 5683623"/>
              <a:gd name="connsiteX3" fmla="*/ 3195170 w 3195170"/>
              <a:gd name="connsiteY3" fmla="*/ 5408072 h 5683623"/>
              <a:gd name="connsiteX4" fmla="*/ 2919619 w 3195170"/>
              <a:gd name="connsiteY4" fmla="*/ 5683623 h 5683623"/>
              <a:gd name="connsiteX5" fmla="*/ 275551 w 3195170"/>
              <a:gd name="connsiteY5" fmla="*/ 5683623 h 5683623"/>
              <a:gd name="connsiteX6" fmla="*/ 0 w 3195170"/>
              <a:gd name="connsiteY6" fmla="*/ 5408072 h 5683623"/>
              <a:gd name="connsiteX7" fmla="*/ 0 w 3195170"/>
              <a:gd name="connsiteY7" fmla="*/ 275551 h 5683623"/>
              <a:gd name="connsiteX8" fmla="*/ 275551 w 3195170"/>
              <a:gd name="connsiteY8" fmla="*/ 0 h 568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5170" h="5683623">
                <a:moveTo>
                  <a:pt x="275551" y="0"/>
                </a:moveTo>
                <a:lnTo>
                  <a:pt x="2919619" y="0"/>
                </a:lnTo>
                <a:cubicBezTo>
                  <a:pt x="3071802" y="0"/>
                  <a:pt x="3195170" y="123368"/>
                  <a:pt x="3195170" y="275551"/>
                </a:cubicBezTo>
                <a:lnTo>
                  <a:pt x="3195170" y="5408072"/>
                </a:lnTo>
                <a:cubicBezTo>
                  <a:pt x="3195170" y="5560255"/>
                  <a:pt x="3071802" y="5683623"/>
                  <a:pt x="2919619" y="5683623"/>
                </a:cubicBezTo>
                <a:lnTo>
                  <a:pt x="275551" y="5683623"/>
                </a:lnTo>
                <a:cubicBezTo>
                  <a:pt x="123368" y="5683623"/>
                  <a:pt x="0" y="5560255"/>
                  <a:pt x="0" y="5408072"/>
                </a:cubicBezTo>
                <a:lnTo>
                  <a:pt x="0" y="275551"/>
                </a:lnTo>
                <a:cubicBezTo>
                  <a:pt x="0" y="123368"/>
                  <a:pt x="123368" y="0"/>
                  <a:pt x="275551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548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D8B5-7630-B823-FB46-66FD7B3C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76C51-9D61-4E31-82D3-9D7934C15891}" type="datetime1">
              <a:rPr lang="en-ID" smtClean="0"/>
              <a:t>12/06/24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D6E7-662A-83CD-8C1A-C10FD225A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783E-415A-717A-7D82-DBC6019C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45488B-A8A1-E936-EFFE-9038F5B3F20E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1147665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1641E4-219E-37A7-55A9-587DD3E710D2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2565918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3B2DE-2AB1-B9EB-0D19-605D13FB4E2B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4001277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23ABC1-E2B3-2A3D-84AB-179AC143C19A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5419530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17209B-0520-0FC9-5693-282E9D3F2C34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6876661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9837D8-6894-14F3-58A7-0D70B43D627B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8294914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7A3A7B-E73F-01C4-2F3E-024BA79DB3B8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9730273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D12E44F-4E42-3832-09B3-DB8718EBE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27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8702E-3A73-EABF-62C1-BBCF284E7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52953"/>
            <a:ext cx="9144000" cy="120309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4D7E19-73B3-14F4-C016-6E3B12E42ABF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11120534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C36F63-4769-B6E1-02B1-1ACB66E0A2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46213" y="3956050"/>
            <a:ext cx="9264650" cy="290195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0241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5A6E319-AC77-CEB8-96A8-99988A2E6CC0}"/>
              </a:ext>
            </a:extLst>
          </p:cNvPr>
          <p:cNvSpPr/>
          <p:nvPr userDrawn="1"/>
        </p:nvSpPr>
        <p:spPr>
          <a:xfrm rot="10800000">
            <a:off x="0" y="2190750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FB17D4-0721-32C0-CA85-045DC4FE621D}"/>
              </a:ext>
            </a:extLst>
          </p:cNvPr>
          <p:cNvSpPr/>
          <p:nvPr userDrawn="1"/>
        </p:nvSpPr>
        <p:spPr>
          <a:xfrm>
            <a:off x="5639954" y="1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 flip="none" rotWithShape="1">
            <a:gsLst>
              <a:gs pos="9000">
                <a:schemeClr val="bg2">
                  <a:alpha val="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03F5-5B31-4055-B818-FFBA67F9D30C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45F981-1328-6F15-EB66-E4F8522952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35324" y="1686590"/>
            <a:ext cx="4321352" cy="5171410"/>
          </a:xfrm>
          <a:custGeom>
            <a:avLst/>
            <a:gdLst>
              <a:gd name="connsiteX0" fmla="*/ 341717 w 3962400"/>
              <a:gd name="connsiteY0" fmla="*/ 0 h 4741848"/>
              <a:gd name="connsiteX1" fmla="*/ 3620683 w 3962400"/>
              <a:gd name="connsiteY1" fmla="*/ 0 h 4741848"/>
              <a:gd name="connsiteX2" fmla="*/ 3962400 w 3962400"/>
              <a:gd name="connsiteY2" fmla="*/ 341717 h 4741848"/>
              <a:gd name="connsiteX3" fmla="*/ 3962400 w 3962400"/>
              <a:gd name="connsiteY3" fmla="*/ 4741848 h 4741848"/>
              <a:gd name="connsiteX4" fmla="*/ 0 w 3962400"/>
              <a:gd name="connsiteY4" fmla="*/ 4741848 h 4741848"/>
              <a:gd name="connsiteX5" fmla="*/ 0 w 3962400"/>
              <a:gd name="connsiteY5" fmla="*/ 341717 h 4741848"/>
              <a:gd name="connsiteX6" fmla="*/ 341717 w 3962400"/>
              <a:gd name="connsiteY6" fmla="*/ 0 h 474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4741848">
                <a:moveTo>
                  <a:pt x="341717" y="0"/>
                </a:moveTo>
                <a:lnTo>
                  <a:pt x="3620683" y="0"/>
                </a:lnTo>
                <a:cubicBezTo>
                  <a:pt x="3809409" y="0"/>
                  <a:pt x="3962400" y="152991"/>
                  <a:pt x="3962400" y="341717"/>
                </a:cubicBezTo>
                <a:lnTo>
                  <a:pt x="3962400" y="4741848"/>
                </a:lnTo>
                <a:lnTo>
                  <a:pt x="0" y="4741848"/>
                </a:lnTo>
                <a:lnTo>
                  <a:pt x="0" y="341717"/>
                </a:lnTo>
                <a:cubicBezTo>
                  <a:pt x="0" y="152991"/>
                  <a:pt x="152992" y="0"/>
                  <a:pt x="341717" y="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0757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4AEF-5BBF-47F0-AE9B-D7AAD7082D45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7" name="Graphic 5">
            <a:extLst>
              <a:ext uri="{FF2B5EF4-FFF2-40B4-BE49-F238E27FC236}">
                <a16:creationId xmlns:a16="http://schemas.microsoft.com/office/drawing/2014/main" id="{A8BAE834-E27D-1A80-AF28-6D395AD536EF}"/>
              </a:ext>
            </a:extLst>
          </p:cNvPr>
          <p:cNvSpPr/>
          <p:nvPr/>
        </p:nvSpPr>
        <p:spPr>
          <a:xfrm>
            <a:off x="0" y="0"/>
            <a:ext cx="9713167" cy="6858000"/>
          </a:xfrm>
          <a:custGeom>
            <a:avLst/>
            <a:gdLst>
              <a:gd name="connsiteX0" fmla="*/ 5756440 w 7018083"/>
              <a:gd name="connsiteY0" fmla="*/ 0 h 6858000"/>
              <a:gd name="connsiteX1" fmla="*/ 0 w 7018083"/>
              <a:gd name="connsiteY1" fmla="*/ 0 h 6858000"/>
              <a:gd name="connsiteX2" fmla="*/ 0 w 7018083"/>
              <a:gd name="connsiteY2" fmla="*/ 6858000 h 6858000"/>
              <a:gd name="connsiteX3" fmla="*/ 7018084 w 7018083"/>
              <a:gd name="connsiteY3" fmla="*/ 6858000 h 6858000"/>
              <a:gd name="connsiteX4" fmla="*/ 5756440 w 701808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8083" h="6858000">
                <a:moveTo>
                  <a:pt x="5756440" y="0"/>
                </a:moveTo>
                <a:lnTo>
                  <a:pt x="0" y="0"/>
                </a:lnTo>
                <a:lnTo>
                  <a:pt x="0" y="6858000"/>
                </a:lnTo>
                <a:lnTo>
                  <a:pt x="7018084" y="6858000"/>
                </a:lnTo>
                <a:lnTo>
                  <a:pt x="5756440" y="0"/>
                </a:lnTo>
                <a:close/>
              </a:path>
            </a:pathLst>
          </a:custGeom>
          <a:solidFill>
            <a:schemeClr val="accent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F3B488-CE32-519E-65D1-F78567225283}"/>
              </a:ext>
            </a:extLst>
          </p:cNvPr>
          <p:cNvSpPr/>
          <p:nvPr userDrawn="1"/>
        </p:nvSpPr>
        <p:spPr>
          <a:xfrm>
            <a:off x="5085184" y="1"/>
            <a:ext cx="4767942" cy="2383971"/>
          </a:xfrm>
          <a:custGeom>
            <a:avLst/>
            <a:gdLst>
              <a:gd name="connsiteX0" fmla="*/ 0 w 4767942"/>
              <a:gd name="connsiteY0" fmla="*/ 0 h 2383971"/>
              <a:gd name="connsiteX1" fmla="*/ 4767942 w 4767942"/>
              <a:gd name="connsiteY1" fmla="*/ 0 h 2383971"/>
              <a:gd name="connsiteX2" fmla="*/ 2383971 w 4767942"/>
              <a:gd name="connsiteY2" fmla="*/ 2383971 h 2383971"/>
              <a:gd name="connsiteX3" fmla="*/ 0 w 4767942"/>
              <a:gd name="connsiteY3" fmla="*/ 0 h 238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2" h="2383971">
                <a:moveTo>
                  <a:pt x="0" y="0"/>
                </a:moveTo>
                <a:lnTo>
                  <a:pt x="4767942" y="0"/>
                </a:lnTo>
                <a:cubicBezTo>
                  <a:pt x="4767942" y="1316631"/>
                  <a:pt x="3700602" y="2383971"/>
                  <a:pt x="2383971" y="2383971"/>
                </a:cubicBezTo>
                <a:cubicBezTo>
                  <a:pt x="1067340" y="2383971"/>
                  <a:pt x="0" y="131663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363778-2658-4A12-DC50-A789A965E9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02438" y="849313"/>
            <a:ext cx="4656137" cy="6008687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1CB19A-0FB8-B25E-8BBE-1FA77D0E6F62}"/>
              </a:ext>
            </a:extLst>
          </p:cNvPr>
          <p:cNvSpPr/>
          <p:nvPr userDrawn="1"/>
        </p:nvSpPr>
        <p:spPr>
          <a:xfrm>
            <a:off x="0" y="2177142"/>
            <a:ext cx="4767942" cy="4680856"/>
          </a:xfrm>
          <a:custGeom>
            <a:avLst/>
            <a:gdLst>
              <a:gd name="connsiteX0" fmla="*/ 87086 w 4767942"/>
              <a:gd name="connsiteY0" fmla="*/ 0 h 4680856"/>
              <a:gd name="connsiteX1" fmla="*/ 4767942 w 4767942"/>
              <a:gd name="connsiteY1" fmla="*/ 4680856 h 4680856"/>
              <a:gd name="connsiteX2" fmla="*/ 0 w 4767942"/>
              <a:gd name="connsiteY2" fmla="*/ 4680856 h 4680856"/>
              <a:gd name="connsiteX3" fmla="*/ 0 w 4767942"/>
              <a:gd name="connsiteY3" fmla="*/ 2202 h 468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2" h="4680856">
                <a:moveTo>
                  <a:pt x="87086" y="0"/>
                </a:moveTo>
                <a:cubicBezTo>
                  <a:pt x="2672252" y="0"/>
                  <a:pt x="4767942" y="2095690"/>
                  <a:pt x="4767942" y="4680856"/>
                </a:cubicBezTo>
                <a:lnTo>
                  <a:pt x="0" y="4680856"/>
                </a:lnTo>
                <a:lnTo>
                  <a:pt x="0" y="22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4187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49F3F-AFC9-41AB-A623-8ED8D43BDAA4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44FAC8-FBC6-CA1B-CAED-53CFCF12D5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639" y="2205120"/>
            <a:ext cx="2447762" cy="2447760"/>
          </a:xfrm>
          <a:prstGeom prst="ellipse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26B56E-54E3-AEAD-9069-110735EEB599}"/>
              </a:ext>
            </a:extLst>
          </p:cNvPr>
          <p:cNvSpPr/>
          <p:nvPr userDrawn="1"/>
        </p:nvSpPr>
        <p:spPr>
          <a:xfrm>
            <a:off x="5639954" y="0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7819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A391E6B-3F68-0E19-EADE-6A077A5BEC20}"/>
              </a:ext>
            </a:extLst>
          </p:cNvPr>
          <p:cNvSpPr/>
          <p:nvPr userDrawn="1"/>
        </p:nvSpPr>
        <p:spPr>
          <a:xfrm rot="10800000">
            <a:off x="0" y="2190750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707D-88B8-42C9-A45E-B5DF15BC8F9F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0981BC-C76D-316D-0EF4-FB2448AAC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617" y="802433"/>
            <a:ext cx="3762829" cy="4627982"/>
          </a:xfrm>
          <a:custGeom>
            <a:avLst/>
            <a:gdLst>
              <a:gd name="connsiteX0" fmla="*/ 0 w 3762829"/>
              <a:gd name="connsiteY0" fmla="*/ 0 h 4603462"/>
              <a:gd name="connsiteX1" fmla="*/ 3762829 w 3762829"/>
              <a:gd name="connsiteY1" fmla="*/ 0 h 4603462"/>
              <a:gd name="connsiteX2" fmla="*/ 3762829 w 3762829"/>
              <a:gd name="connsiteY2" fmla="*/ 4603462 h 4603462"/>
              <a:gd name="connsiteX3" fmla="*/ 0 w 3762829"/>
              <a:gd name="connsiteY3" fmla="*/ 4603462 h 460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829" h="4603462">
                <a:moveTo>
                  <a:pt x="0" y="0"/>
                </a:moveTo>
                <a:lnTo>
                  <a:pt x="3762829" y="0"/>
                </a:lnTo>
                <a:lnTo>
                  <a:pt x="3762829" y="4603462"/>
                </a:lnTo>
                <a:lnTo>
                  <a:pt x="0" y="4603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38128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F0F-832B-4945-BF5C-D84C9FD4DB82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C7F763-760C-044D-6C8E-5F3E56494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5138" y="554482"/>
            <a:ext cx="2022164" cy="1828799"/>
          </a:xfrm>
          <a:custGeom>
            <a:avLst/>
            <a:gdLst>
              <a:gd name="connsiteX0" fmla="*/ 0 w 2022164"/>
              <a:gd name="connsiteY0" fmla="*/ 0 h 1828799"/>
              <a:gd name="connsiteX1" fmla="*/ 1847788 w 2022164"/>
              <a:gd name="connsiteY1" fmla="*/ 0 h 1828799"/>
              <a:gd name="connsiteX2" fmla="*/ 2022164 w 2022164"/>
              <a:gd name="connsiteY2" fmla="*/ 174376 h 1828799"/>
              <a:gd name="connsiteX3" fmla="*/ 2022164 w 2022164"/>
              <a:gd name="connsiteY3" fmla="*/ 1654423 h 1828799"/>
              <a:gd name="connsiteX4" fmla="*/ 1847788 w 2022164"/>
              <a:gd name="connsiteY4" fmla="*/ 1828799 h 1828799"/>
              <a:gd name="connsiteX5" fmla="*/ 0 w 2022164"/>
              <a:gd name="connsiteY5" fmla="*/ 1828799 h 182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2164" h="1828799">
                <a:moveTo>
                  <a:pt x="0" y="0"/>
                </a:moveTo>
                <a:lnTo>
                  <a:pt x="1847788" y="0"/>
                </a:lnTo>
                <a:cubicBezTo>
                  <a:pt x="1944093" y="0"/>
                  <a:pt x="2022164" y="78071"/>
                  <a:pt x="2022164" y="174376"/>
                </a:cubicBezTo>
                <a:lnTo>
                  <a:pt x="2022164" y="1654423"/>
                </a:lnTo>
                <a:cubicBezTo>
                  <a:pt x="2022164" y="1750728"/>
                  <a:pt x="1944093" y="1828799"/>
                  <a:pt x="1847788" y="1828799"/>
                </a:cubicBezTo>
                <a:lnTo>
                  <a:pt x="0" y="18287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C41C205-F94B-5824-2950-80A2D1EBF4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1777" y="554482"/>
            <a:ext cx="2063677" cy="1828799"/>
          </a:xfrm>
          <a:custGeom>
            <a:avLst/>
            <a:gdLst>
              <a:gd name="connsiteX0" fmla="*/ 0 w 2063677"/>
              <a:gd name="connsiteY0" fmla="*/ 0 h 1828799"/>
              <a:gd name="connsiteX1" fmla="*/ 1889301 w 2063677"/>
              <a:gd name="connsiteY1" fmla="*/ 0 h 1828799"/>
              <a:gd name="connsiteX2" fmla="*/ 2063677 w 2063677"/>
              <a:gd name="connsiteY2" fmla="*/ 174376 h 1828799"/>
              <a:gd name="connsiteX3" fmla="*/ 2063677 w 2063677"/>
              <a:gd name="connsiteY3" fmla="*/ 1654423 h 1828799"/>
              <a:gd name="connsiteX4" fmla="*/ 1889301 w 2063677"/>
              <a:gd name="connsiteY4" fmla="*/ 1828799 h 1828799"/>
              <a:gd name="connsiteX5" fmla="*/ 0 w 2063677"/>
              <a:gd name="connsiteY5" fmla="*/ 1828799 h 182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3677" h="1828799">
                <a:moveTo>
                  <a:pt x="0" y="0"/>
                </a:moveTo>
                <a:lnTo>
                  <a:pt x="1889301" y="0"/>
                </a:lnTo>
                <a:cubicBezTo>
                  <a:pt x="1985606" y="0"/>
                  <a:pt x="2063677" y="78071"/>
                  <a:pt x="2063677" y="174376"/>
                </a:cubicBezTo>
                <a:lnTo>
                  <a:pt x="2063677" y="1654423"/>
                </a:lnTo>
                <a:cubicBezTo>
                  <a:pt x="2063677" y="1750728"/>
                  <a:pt x="1985606" y="1828799"/>
                  <a:pt x="1889301" y="1828799"/>
                </a:cubicBezTo>
                <a:lnTo>
                  <a:pt x="0" y="18287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E31271-E8B0-628E-801B-DC9F861C24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16313" y="4160938"/>
            <a:ext cx="2677885" cy="2142581"/>
          </a:xfrm>
          <a:custGeom>
            <a:avLst/>
            <a:gdLst>
              <a:gd name="connsiteX0" fmla="*/ 0 w 2677885"/>
              <a:gd name="connsiteY0" fmla="*/ 0 h 2142581"/>
              <a:gd name="connsiteX1" fmla="*/ 2677885 w 2677885"/>
              <a:gd name="connsiteY1" fmla="*/ 0 h 2142581"/>
              <a:gd name="connsiteX2" fmla="*/ 2677885 w 2677885"/>
              <a:gd name="connsiteY2" fmla="*/ 1887245 h 2142581"/>
              <a:gd name="connsiteX3" fmla="*/ 2422549 w 2677885"/>
              <a:gd name="connsiteY3" fmla="*/ 2142581 h 2142581"/>
              <a:gd name="connsiteX4" fmla="*/ 255336 w 2677885"/>
              <a:gd name="connsiteY4" fmla="*/ 2142581 h 2142581"/>
              <a:gd name="connsiteX5" fmla="*/ 0 w 2677885"/>
              <a:gd name="connsiteY5" fmla="*/ 1887245 h 21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7885" h="2142581">
                <a:moveTo>
                  <a:pt x="0" y="0"/>
                </a:moveTo>
                <a:lnTo>
                  <a:pt x="2677885" y="0"/>
                </a:lnTo>
                <a:lnTo>
                  <a:pt x="2677885" y="1887245"/>
                </a:lnTo>
                <a:cubicBezTo>
                  <a:pt x="2677885" y="2028263"/>
                  <a:pt x="2563567" y="2142581"/>
                  <a:pt x="2422549" y="2142581"/>
                </a:cubicBezTo>
                <a:lnTo>
                  <a:pt x="255336" y="2142581"/>
                </a:lnTo>
                <a:cubicBezTo>
                  <a:pt x="114318" y="2142581"/>
                  <a:pt x="0" y="2028263"/>
                  <a:pt x="0" y="188724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5898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39627E-645F-8F21-4763-47E5EB31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D144-FBDB-4335-A793-DEA602B86DC6}" type="datetime1">
              <a:rPr lang="en-ID" smtClean="0"/>
              <a:t>12/06/24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05C3D-91A8-093F-3C10-55F2A995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726A0-B58B-1538-8FE7-CC2E73B9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7" name="Picture Placeholder 50">
            <a:extLst>
              <a:ext uri="{FF2B5EF4-FFF2-40B4-BE49-F238E27FC236}">
                <a16:creationId xmlns:a16="http://schemas.microsoft.com/office/drawing/2014/main" id="{8B6D23F2-9776-C4B8-F247-9613B53C8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5630" y="2700799"/>
            <a:ext cx="2677885" cy="2142581"/>
          </a:xfrm>
        </p:spPr>
      </p:sp>
      <p:sp>
        <p:nvSpPr>
          <p:cNvPr id="12" name="Picture Placeholder 50">
            <a:extLst>
              <a:ext uri="{FF2B5EF4-FFF2-40B4-BE49-F238E27FC236}">
                <a16:creationId xmlns:a16="http://schemas.microsoft.com/office/drawing/2014/main" id="{32A38536-770F-C24C-BCF4-3DF311BC50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17448" y="2700799"/>
            <a:ext cx="2677885" cy="2142581"/>
          </a:xfrm>
        </p:spPr>
      </p:sp>
      <p:sp>
        <p:nvSpPr>
          <p:cNvPr id="17" name="Picture Placeholder 50">
            <a:extLst>
              <a:ext uri="{FF2B5EF4-FFF2-40B4-BE49-F238E27FC236}">
                <a16:creationId xmlns:a16="http://schemas.microsoft.com/office/drawing/2014/main" id="{0DF6E312-4DA8-8835-B984-D8E391126E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99265" y="2700799"/>
            <a:ext cx="2677885" cy="2142581"/>
          </a:xfrm>
        </p:spPr>
      </p:sp>
      <p:sp>
        <p:nvSpPr>
          <p:cNvPr id="22" name="Picture Placeholder 50">
            <a:extLst>
              <a:ext uri="{FF2B5EF4-FFF2-40B4-BE49-F238E27FC236}">
                <a16:creationId xmlns:a16="http://schemas.microsoft.com/office/drawing/2014/main" id="{F58BD4D2-9CA0-B5AC-A4FC-29ACFEF229C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81081" y="2700799"/>
            <a:ext cx="2677885" cy="2142581"/>
          </a:xfrm>
        </p:spPr>
      </p:sp>
    </p:spTree>
    <p:extLst>
      <p:ext uri="{BB962C8B-B14F-4D97-AF65-F5344CB8AC3E}">
        <p14:creationId xmlns:p14="http://schemas.microsoft.com/office/powerpoint/2010/main" val="1340088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3860D2-D87C-191D-2C2F-C1067C9A82D7}"/>
              </a:ext>
            </a:extLst>
          </p:cNvPr>
          <p:cNvSpPr/>
          <p:nvPr userDrawn="1"/>
        </p:nvSpPr>
        <p:spPr>
          <a:xfrm rot="10800000">
            <a:off x="0" y="2190750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lumMod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8D98F90-BBA5-1881-B6BD-7797EB220E0A}"/>
              </a:ext>
            </a:extLst>
          </p:cNvPr>
          <p:cNvSpPr/>
          <p:nvPr userDrawn="1"/>
        </p:nvSpPr>
        <p:spPr>
          <a:xfrm>
            <a:off x="5639954" y="1"/>
            <a:ext cx="6552046" cy="4667249"/>
          </a:xfrm>
          <a:custGeom>
            <a:avLst/>
            <a:gdLst>
              <a:gd name="connsiteX0" fmla="*/ 0 w 7151854"/>
              <a:gd name="connsiteY0" fmla="*/ 0 h 5094513"/>
              <a:gd name="connsiteX1" fmla="*/ 7151854 w 7151854"/>
              <a:gd name="connsiteY1" fmla="*/ 0 h 5094513"/>
              <a:gd name="connsiteX2" fmla="*/ 7151854 w 7151854"/>
              <a:gd name="connsiteY2" fmla="*/ 4662749 h 5094513"/>
              <a:gd name="connsiteX3" fmla="*/ 7083094 w 7151854"/>
              <a:gd name="connsiteY3" fmla="*/ 4693834 h 5094513"/>
              <a:gd name="connsiteX4" fmla="*/ 5098461 w 7151854"/>
              <a:gd name="connsiteY4" fmla="*/ 5094513 h 5094513"/>
              <a:gd name="connsiteX5" fmla="*/ 26114 w 7151854"/>
              <a:gd name="connsiteY5" fmla="*/ 517152 h 50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1854" h="5094513">
                <a:moveTo>
                  <a:pt x="0" y="0"/>
                </a:moveTo>
                <a:lnTo>
                  <a:pt x="7151854" y="0"/>
                </a:lnTo>
                <a:lnTo>
                  <a:pt x="7151854" y="4662749"/>
                </a:lnTo>
                <a:lnTo>
                  <a:pt x="7083094" y="4693834"/>
                </a:lnTo>
                <a:cubicBezTo>
                  <a:pt x="6473098" y="4951841"/>
                  <a:pt x="5802441" y="5094513"/>
                  <a:pt x="5098461" y="5094513"/>
                </a:cubicBezTo>
                <a:cubicBezTo>
                  <a:pt x="2458538" y="5094513"/>
                  <a:pt x="287217" y="3088188"/>
                  <a:pt x="26114" y="517152"/>
                </a:cubicBezTo>
                <a:close/>
              </a:path>
            </a:pathLst>
          </a:custGeom>
          <a:gradFill flip="none" rotWithShape="1">
            <a:gsLst>
              <a:gs pos="9000">
                <a:schemeClr val="bg2">
                  <a:alpha val="0"/>
                </a:schemeClr>
              </a:gs>
              <a:gs pos="100000">
                <a:schemeClr val="bg2">
                  <a:lumMod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39627E-645F-8F21-4763-47E5EB31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F4AC-1D35-4365-BFFC-D8ABCE305259}" type="datetime1">
              <a:rPr lang="en-ID" smtClean="0"/>
              <a:t>12/06/24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05C3D-91A8-093F-3C10-55F2A995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726A0-B58B-1538-8FE7-CC2E73B9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sp>
        <p:nvSpPr>
          <p:cNvPr id="7" name="Picture Placeholder 50">
            <a:extLst>
              <a:ext uri="{FF2B5EF4-FFF2-40B4-BE49-F238E27FC236}">
                <a16:creationId xmlns:a16="http://schemas.microsoft.com/office/drawing/2014/main" id="{8B6D23F2-9776-C4B8-F247-9613B53C8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9265" y="668609"/>
            <a:ext cx="2677885" cy="2142581"/>
          </a:xfrm>
        </p:spPr>
      </p:sp>
      <p:sp>
        <p:nvSpPr>
          <p:cNvPr id="12" name="Picture Placeholder 50">
            <a:extLst>
              <a:ext uri="{FF2B5EF4-FFF2-40B4-BE49-F238E27FC236}">
                <a16:creationId xmlns:a16="http://schemas.microsoft.com/office/drawing/2014/main" id="{32A38536-770F-C24C-BCF4-3DF311BC50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81083" y="668609"/>
            <a:ext cx="2677885" cy="2142581"/>
          </a:xfrm>
        </p:spPr>
      </p:sp>
      <p:sp>
        <p:nvSpPr>
          <p:cNvPr id="17" name="Picture Placeholder 50">
            <a:extLst>
              <a:ext uri="{FF2B5EF4-FFF2-40B4-BE49-F238E27FC236}">
                <a16:creationId xmlns:a16="http://schemas.microsoft.com/office/drawing/2014/main" id="{0DF6E312-4DA8-8835-B984-D8E391126E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99265" y="3595959"/>
            <a:ext cx="2677885" cy="2142581"/>
          </a:xfrm>
        </p:spPr>
      </p:sp>
      <p:sp>
        <p:nvSpPr>
          <p:cNvPr id="22" name="Picture Placeholder 50">
            <a:extLst>
              <a:ext uri="{FF2B5EF4-FFF2-40B4-BE49-F238E27FC236}">
                <a16:creationId xmlns:a16="http://schemas.microsoft.com/office/drawing/2014/main" id="{F58BD4D2-9CA0-B5AC-A4FC-29ACFEF229C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81081" y="3595959"/>
            <a:ext cx="2677885" cy="2142581"/>
          </a:xfrm>
        </p:spPr>
      </p:sp>
      <p:sp>
        <p:nvSpPr>
          <p:cNvPr id="2" name="Picture Placeholder 50">
            <a:extLst>
              <a:ext uri="{FF2B5EF4-FFF2-40B4-BE49-F238E27FC236}">
                <a16:creationId xmlns:a16="http://schemas.microsoft.com/office/drawing/2014/main" id="{97DD09D3-3B42-D749-A83F-D007F1945F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633" y="3595959"/>
            <a:ext cx="2677885" cy="2142581"/>
          </a:xfrm>
        </p:spPr>
      </p:sp>
      <p:sp>
        <p:nvSpPr>
          <p:cNvPr id="6" name="Picture Placeholder 50">
            <a:extLst>
              <a:ext uri="{FF2B5EF4-FFF2-40B4-BE49-F238E27FC236}">
                <a16:creationId xmlns:a16="http://schemas.microsoft.com/office/drawing/2014/main" id="{C41B6719-9492-AB85-D3D2-B269168C41F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7449" y="3595959"/>
            <a:ext cx="2677885" cy="2142581"/>
          </a:xfrm>
        </p:spPr>
      </p:sp>
    </p:spTree>
    <p:extLst>
      <p:ext uri="{BB962C8B-B14F-4D97-AF65-F5344CB8AC3E}">
        <p14:creationId xmlns:p14="http://schemas.microsoft.com/office/powerpoint/2010/main" val="1295240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613F-3B7D-B371-A4A0-FE5ED004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ACD33-9832-E7C7-FC2D-27B9C0FC1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4455C-4B0A-A0D3-14EF-F75F7617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10462-6F40-FF6C-1AB1-9D0FA2A1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906D-C791-4360-9BF4-55DA15173F1F}" type="datetime1">
              <a:rPr lang="en-ID" smtClean="0"/>
              <a:t>12/06/24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C6139-C617-F11A-BF56-7F478862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E536E-A904-F96A-A2AC-DB1DF53B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2708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5ED2-CD62-5615-3C11-51ABD694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5B58A-CA8E-112C-C7F0-9D6C23DA3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6BDA7-A8BC-8AB2-E63F-3CBD7FD50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94757-21CB-A196-71EF-CE24BB1B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624BD-F2A9-411B-826B-DF01B68FE40E}" type="datetime1">
              <a:rPr lang="en-ID" smtClean="0"/>
              <a:t>12/06/24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38702-3740-11F1-1D7C-CE07BF57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3CD89-C346-670B-545F-EDDC1804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1412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2D47-88E0-8662-34E2-FEDF85D7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46804-0D98-CE5A-7266-4F0A243BD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AB6B-13D6-375A-BB90-F6E92F8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46FC-C273-4163-9C91-F8A641BC5901}" type="datetime1">
              <a:rPr lang="en-ID" smtClean="0"/>
              <a:t>12/06/24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B72AA-59B8-88E5-4471-FE5E7460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0A10-A62F-7A3F-AF92-4E502462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97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D8B5-7630-B823-FB46-66FD7B3C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D0E4-BE7B-444B-AF39-301B4DDE95F5}" type="datetime1">
              <a:rPr lang="en-ID" smtClean="0"/>
              <a:t>12/06/24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D6E7-662A-83CD-8C1A-C10FD225A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783E-415A-717A-7D82-DBC6019C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45488B-A8A1-E936-EFFE-9038F5B3F20E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1147665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1641E4-219E-37A7-55A9-587DD3E710D2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2565918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3B2DE-2AB1-B9EB-0D19-605D13FB4E2B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4001277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23ABC1-E2B3-2A3D-84AB-179AC143C19A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5419530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17209B-0520-0FC9-5693-282E9D3F2C34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6876661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9837D8-6894-14F3-58A7-0D70B43D627B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8294914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7A3A7B-E73F-01C4-2F3E-024BA79DB3B8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9730273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D12E44F-4E42-3832-09B3-DB8718EBE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956" y="1423779"/>
            <a:ext cx="5989736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8702E-3A73-EABF-62C1-BBCF284E7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956" y="3987344"/>
            <a:ext cx="5989736" cy="120309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4D7E19-73B3-14F4-C016-6E3B12E42ABF}"/>
              </a:ext>
            </a:extLst>
          </p:cNvPr>
          <p:cNvCxnSpPr>
            <a:cxnSpLocks/>
          </p:cNvCxnSpPr>
          <p:nvPr userDrawn="1"/>
        </p:nvCxnSpPr>
        <p:spPr>
          <a:xfrm rot="1380000">
            <a:off x="11120534" y="158620"/>
            <a:ext cx="0" cy="6372809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52000">
                  <a:schemeClr val="accent1">
                    <a:lumMod val="45000"/>
                    <a:lumOff val="55000"/>
                    <a:alpha val="21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C36F63-4769-B6E1-02B1-1ACB66E0A2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5966" y="579874"/>
            <a:ext cx="4626427" cy="6278126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3745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7BC25E-0FA0-C7C2-DCFD-A5E2F7CBC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0D41C-A428-93FF-85A8-4C1FC6E25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52B0D-9603-A3F2-C81C-C26E98BA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C374-6403-4EC3-BAD9-0CBD737B2F8E}" type="datetime1">
              <a:rPr lang="en-ID" smtClean="0"/>
              <a:t>12/06/24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D3FAD-3714-3558-9CA8-EC479D32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8B86F-84D4-1F1E-A69F-178202C5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431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49E-D413-3740-FAE9-EE8A409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1EA4A-40E0-6CA4-5304-C76EAAFD2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5A21C-5E8A-CF17-9E7F-51ABE5C4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E00F-1D00-4F28-B308-5E8B18CAD0E6}" type="datetime1">
              <a:rPr lang="en-ID" smtClean="0"/>
              <a:t>12/06/24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87126-0276-F11D-019D-B348C6DD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E8D20-96B5-FD21-0152-B97FD70A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594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9DCB-AF0D-ED98-EFD0-CE70BD02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8974-CF40-4412-208E-DF29AF44B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91DD5-3264-42C2-4075-733CBFDB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0D0-0160-48DF-95A6-F1C2840B48A8}" type="datetime1">
              <a:rPr lang="en-ID" smtClean="0"/>
              <a:t>12/06/24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D97C-FE1A-B460-AFFF-4771DC2F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E5D5-3FC1-5E3E-36B3-7010E753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1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316E-08AA-A896-7392-A7DE2B5A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87E0-0DD4-5EE0-4297-A6EAA7085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67E86-9FA4-0A96-3AF9-175C04DD1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C112D-82F2-5805-41EB-B16DAE8F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5593-E03C-4290-9D2E-25DBCFE0CA1C}" type="datetime1">
              <a:rPr lang="en-ID" smtClean="0"/>
              <a:t>12/06/24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B2EFA-8A72-36B6-BE54-82EFCE97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B662A-C5AD-953E-A873-F96851BC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121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39D3-CB12-7710-AD04-2C10F8CF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AC91A-9585-BB72-C2CF-5BDE0CC97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491EB-C71F-57B7-FA33-CEE00F415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E435C-EF80-583A-0DEA-7BD5A096F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D9B30C-38ED-07A2-F675-99B4D4C96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5AED3-CA23-AB50-84E9-946E3086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7A1F9-EC77-4A07-9E68-FCC095E9FEF4}" type="datetime1">
              <a:rPr lang="en-ID" smtClean="0"/>
              <a:t>12/06/24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65B0A-033E-16B9-0D22-949164FD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3CCB4A-DE8B-6F12-0CE7-54DC72EC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75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35FC-3E8E-3883-C2E2-B82D1C87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2477F-E1A6-BA3E-212B-A6C468D8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1C4E-2CB5-4744-BF76-3E3296044D39}" type="datetime1">
              <a:rPr lang="en-ID" smtClean="0"/>
              <a:t>12/06/24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89A5E-C483-14D4-F719-75EFDCA5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CAB6C-D842-76BF-7213-724E48B1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000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8CD69-A815-84EC-DA2D-70C24A9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8B55-E03E-4333-8FBD-FA2C2D2F9E8C}" type="datetime1">
              <a:rPr lang="en-ID" smtClean="0"/>
              <a:t>12/06/24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345D8-D850-1278-5EAF-95FE49F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05D0-944C-0B3F-CB2A-32980241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00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05B12-9DE7-7F3A-37CE-1923D8E1A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58D0-C862-81B8-6464-7CFC52ED8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974-61AD-C99F-2071-7140AFB18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C64A8-0FC4-4C0D-B73B-3E9DFFDCFB61}" type="datetime1">
              <a:rPr lang="en-ID" smtClean="0"/>
              <a:t>12/06/24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B842-C484-9D29-B4A0-17AE32AEA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82346-31D6-AA56-D2C5-7994AF40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5740" y="6380162"/>
            <a:ext cx="4676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fld id="{35DB92D0-DCBC-4FB9-8AFC-FEA3CAF1A006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D1277A-1C5D-9A9A-8D2D-9CDE80658E42}"/>
              </a:ext>
            </a:extLst>
          </p:cNvPr>
          <p:cNvSpPr/>
          <p:nvPr userDrawn="1"/>
        </p:nvSpPr>
        <p:spPr>
          <a:xfrm>
            <a:off x="12146280" y="6415088"/>
            <a:ext cx="45719" cy="2952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280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72" r:id="rId10"/>
    <p:sldLayoutId id="2147483671" r:id="rId11"/>
    <p:sldLayoutId id="2147483673" r:id="rId12"/>
    <p:sldLayoutId id="2147483670" r:id="rId13"/>
    <p:sldLayoutId id="2147483667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66" r:id="rId21"/>
    <p:sldLayoutId id="2147483665" r:id="rId22"/>
    <p:sldLayoutId id="2147483664" r:id="rId23"/>
    <p:sldLayoutId id="2147483663" r:id="rId24"/>
    <p:sldLayoutId id="2147483668" r:id="rId25"/>
    <p:sldLayoutId id="2147483669" r:id="rId26"/>
    <p:sldLayoutId id="2147483656" r:id="rId27"/>
    <p:sldLayoutId id="2147483657" r:id="rId28"/>
    <p:sldLayoutId id="2147483658" r:id="rId29"/>
    <p:sldLayoutId id="2147483659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BCC4-3C7A-00F4-DF1E-0BB8818606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Observa</a:t>
            </a:r>
            <a:r>
              <a:rPr lang="en-US" dirty="0"/>
              <a:t> - Video Surveillance System 📹</a:t>
            </a:r>
            <a:endParaRPr lang="en-ID" dirty="0">
              <a:latin typeface="Noto_Color_Emoji variant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B83B3-5C08-7704-B113-482D93E4B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Miha </a:t>
            </a: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Čakš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Gal </a:t>
            </a: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Dvoršak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and Gregor Špan the minds behind </a:t>
            </a: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Observa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D0A6717-F250-45A2-6E70-D7DCE36201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7" b="22157"/>
          <a:stretch/>
        </p:blipFill>
        <p:spPr/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DD71C3-9B93-9608-2094-4EA537D1F252}"/>
              </a:ext>
            </a:extLst>
          </p:cNvPr>
          <p:cNvSpPr/>
          <p:nvPr/>
        </p:nvSpPr>
        <p:spPr>
          <a:xfrm>
            <a:off x="4997494" y="3807769"/>
            <a:ext cx="2197012" cy="657755"/>
          </a:xfrm>
          <a:prstGeom prst="roundRect">
            <a:avLst/>
          </a:prstGeom>
          <a:solidFill>
            <a:srgbClr val="5B30F8"/>
          </a:solidFill>
          <a:ln>
            <a:noFill/>
          </a:ln>
          <a:effectLst>
            <a:outerShdw blurRad="228600" dir="5400000" algn="t" rotWithShape="0">
              <a:schemeClr val="tx2">
                <a:alpha val="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+mj-lt"/>
              </a:rPr>
              <a:t>Observa</a:t>
            </a:r>
            <a:endParaRPr lang="en-ID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2DCF8-978D-E379-2EC3-73F43A0A0573}"/>
              </a:ext>
            </a:extLst>
          </p:cNvPr>
          <p:cNvSpPr txBox="1"/>
          <p:nvPr/>
        </p:nvSpPr>
        <p:spPr>
          <a:xfrm rot="20561228">
            <a:off x="1010180" y="1119231"/>
            <a:ext cx="872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5400" b="0" i="0" dirty="0">
                <a:solidFill>
                  <a:srgbClr val="E8EAED"/>
                </a:solidFill>
                <a:effectLst/>
                <a:latin typeface="Noto_Color_Emoji variant0"/>
              </a:rPr>
              <a:t>🎉</a:t>
            </a:r>
            <a:endParaRPr lang="en-ID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128B9-727D-92D4-0F7C-8E343A32A608}"/>
              </a:ext>
            </a:extLst>
          </p:cNvPr>
          <p:cNvSpPr txBox="1"/>
          <p:nvPr/>
        </p:nvSpPr>
        <p:spPr>
          <a:xfrm rot="20561228">
            <a:off x="10352616" y="3586460"/>
            <a:ext cx="872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5400" b="0" i="0" dirty="0">
                <a:solidFill>
                  <a:srgbClr val="E8EAED"/>
                </a:solidFill>
                <a:effectLst/>
                <a:latin typeface="Noto_Color_Emoji variant0"/>
              </a:rPr>
              <a:t>⭐</a:t>
            </a:r>
            <a:endParaRPr lang="en-ID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248C0-6289-D030-1FA3-00ED551D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3082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2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120000">
                                      <p:cBhvr>
                                        <p:cTn id="4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9" grpId="0" animBg="1"/>
      <p:bldP spid="9" grpId="1" animBg="1"/>
      <p:bldP spid="5" grpId="0"/>
      <p:bldP spid="5" grpId="1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screenshot of a phone&#10;&#10;Description automatically generated">
            <a:extLst>
              <a:ext uri="{FF2B5EF4-FFF2-40B4-BE49-F238E27FC236}">
                <a16:creationId xmlns:a16="http://schemas.microsoft.com/office/drawing/2014/main" id="{D873A11B-4BAC-4349-7126-EB1A39E609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3" b="16725"/>
          <a:stretch/>
        </p:blipFill>
        <p:spPr>
          <a:xfrm>
            <a:off x="3935324" y="1686590"/>
            <a:ext cx="4321352" cy="517141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671E0AA-8040-3E97-E176-7BC804604DFC}"/>
              </a:ext>
            </a:extLst>
          </p:cNvPr>
          <p:cNvSpPr txBox="1">
            <a:spLocks/>
          </p:cNvSpPr>
          <p:nvPr/>
        </p:nvSpPr>
        <p:spPr>
          <a:xfrm>
            <a:off x="1524000" y="807415"/>
            <a:ext cx="9144000" cy="697535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dirty="0"/>
              <a:t>Instant alerts via Email and SMS.</a:t>
            </a:r>
            <a:endParaRPr lang="en-ID" dirty="0">
              <a:latin typeface="Noto_Color_Emoji variant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6847D08-DC44-1238-E4DA-294BB016D266}"/>
              </a:ext>
            </a:extLst>
          </p:cNvPr>
          <p:cNvSpPr txBox="1">
            <a:spLocks/>
          </p:cNvSpPr>
          <p:nvPr/>
        </p:nvSpPr>
        <p:spPr>
          <a:xfrm>
            <a:off x="3101132" y="420413"/>
            <a:ext cx="5989736" cy="409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1"/>
                </a:solidFill>
              </a:rPr>
              <a:t>Notifications</a:t>
            </a:r>
            <a:endParaRPr lang="en-ID" sz="1800" dirty="0">
              <a:solidFill>
                <a:schemeClr val="accen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2BBD5A-229D-DC56-F755-197F49D12E60}"/>
              </a:ext>
            </a:extLst>
          </p:cNvPr>
          <p:cNvSpPr txBox="1">
            <a:spLocks/>
          </p:cNvSpPr>
          <p:nvPr/>
        </p:nvSpPr>
        <p:spPr>
          <a:xfrm>
            <a:off x="616858" y="2056258"/>
            <a:ext cx="2907519" cy="16822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3600" dirty="0"/>
              <a:t>SMS alerts</a:t>
            </a:r>
            <a:endParaRPr lang="en-ID" sz="3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9DEA8-8824-77D9-2C40-BA2CBE1902DA}"/>
              </a:ext>
            </a:extLst>
          </p:cNvPr>
          <p:cNvSpPr txBox="1"/>
          <p:nvPr/>
        </p:nvSpPr>
        <p:spPr>
          <a:xfrm>
            <a:off x="616858" y="3832301"/>
            <a:ext cx="2907519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</a:rPr>
              <a:t>Alert &amp; Location</a:t>
            </a:r>
            <a:endParaRPr lang="en-ID" sz="1400" dirty="0">
              <a:solidFill>
                <a:schemeClr val="tx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C9BC74-E609-7BE2-CAC0-B5A944FFA905}"/>
              </a:ext>
            </a:extLst>
          </p:cNvPr>
          <p:cNvSpPr txBox="1">
            <a:spLocks/>
          </p:cNvSpPr>
          <p:nvPr/>
        </p:nvSpPr>
        <p:spPr>
          <a:xfrm>
            <a:off x="8667623" y="2056258"/>
            <a:ext cx="2907519" cy="16822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Email notifications</a:t>
            </a:r>
            <a:endParaRPr lang="en-ID" sz="36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DF354-C7EA-D99B-5C1B-B2672981A729}"/>
              </a:ext>
            </a:extLst>
          </p:cNvPr>
          <p:cNvSpPr txBox="1"/>
          <p:nvPr/>
        </p:nvSpPr>
        <p:spPr>
          <a:xfrm>
            <a:off x="8667623" y="3832301"/>
            <a:ext cx="2907519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</a:rPr>
              <a:t>Alert, Location, Timestamp &amp; Image</a:t>
            </a:r>
            <a:endParaRPr lang="en-ID" sz="1400" dirty="0">
              <a:solidFill>
                <a:schemeClr val="tx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DC5D73-CD8E-E09F-F624-CF7B98477E5A}"/>
              </a:ext>
            </a:extLst>
          </p:cNvPr>
          <p:cNvSpPr/>
          <p:nvPr/>
        </p:nvSpPr>
        <p:spPr>
          <a:xfrm>
            <a:off x="3660323" y="2705470"/>
            <a:ext cx="824591" cy="848331"/>
          </a:xfrm>
          <a:prstGeom prst="roundRect">
            <a:avLst>
              <a:gd name="adj" fmla="val 95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D81D6B-C947-0DC0-676C-4BEA48960A98}"/>
              </a:ext>
            </a:extLst>
          </p:cNvPr>
          <p:cNvSpPr/>
          <p:nvPr/>
        </p:nvSpPr>
        <p:spPr>
          <a:xfrm>
            <a:off x="7707088" y="2705470"/>
            <a:ext cx="824591" cy="848331"/>
          </a:xfrm>
          <a:prstGeom prst="roundRect">
            <a:avLst>
              <a:gd name="adj" fmla="val 95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oogle Shape;6560;p59">
            <a:extLst>
              <a:ext uri="{FF2B5EF4-FFF2-40B4-BE49-F238E27FC236}">
                <a16:creationId xmlns:a16="http://schemas.microsoft.com/office/drawing/2014/main" id="{46382BD3-6B29-13B9-E83A-23681FA1A773}"/>
              </a:ext>
            </a:extLst>
          </p:cNvPr>
          <p:cNvGrpSpPr/>
          <p:nvPr/>
        </p:nvGrpSpPr>
        <p:grpSpPr>
          <a:xfrm>
            <a:off x="3824259" y="2895513"/>
            <a:ext cx="468207" cy="468244"/>
            <a:chOff x="-63252250" y="1930850"/>
            <a:chExt cx="319000" cy="319025"/>
          </a:xfrm>
          <a:solidFill>
            <a:schemeClr val="bg1"/>
          </a:solidFill>
        </p:grpSpPr>
        <p:sp>
          <p:nvSpPr>
            <p:cNvPr id="12" name="Google Shape;6561;p59">
              <a:extLst>
                <a:ext uri="{FF2B5EF4-FFF2-40B4-BE49-F238E27FC236}">
                  <a16:creationId xmlns:a16="http://schemas.microsoft.com/office/drawing/2014/main" id="{64D789C0-4DF7-B1A9-FBCD-9EAC236F0905}"/>
                </a:ext>
              </a:extLst>
            </p:cNvPr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6562;p59">
              <a:extLst>
                <a:ext uri="{FF2B5EF4-FFF2-40B4-BE49-F238E27FC236}">
                  <a16:creationId xmlns:a16="http://schemas.microsoft.com/office/drawing/2014/main" id="{C5615167-72DE-9266-EB80-AAFE89DFC5AB}"/>
                </a:ext>
              </a:extLst>
            </p:cNvPr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oogle Shape;6629;p59">
            <a:extLst>
              <a:ext uri="{FF2B5EF4-FFF2-40B4-BE49-F238E27FC236}">
                <a16:creationId xmlns:a16="http://schemas.microsoft.com/office/drawing/2014/main" id="{08F171FB-8953-1B90-CA06-A3C4989E545A}"/>
              </a:ext>
            </a:extLst>
          </p:cNvPr>
          <p:cNvGrpSpPr/>
          <p:nvPr/>
        </p:nvGrpSpPr>
        <p:grpSpPr>
          <a:xfrm>
            <a:off x="7917074" y="2895513"/>
            <a:ext cx="404617" cy="465015"/>
            <a:chOff x="-62496925" y="1931475"/>
            <a:chExt cx="275675" cy="316825"/>
          </a:xfrm>
          <a:solidFill>
            <a:schemeClr val="bg1"/>
          </a:solidFill>
        </p:grpSpPr>
        <p:sp>
          <p:nvSpPr>
            <p:cNvPr id="15" name="Google Shape;6630;p59">
              <a:extLst>
                <a:ext uri="{FF2B5EF4-FFF2-40B4-BE49-F238E27FC236}">
                  <a16:creationId xmlns:a16="http://schemas.microsoft.com/office/drawing/2014/main" id="{6B62D76A-F80B-6715-DABD-F076BF5154F7}"/>
                </a:ext>
              </a:extLst>
            </p:cNvPr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6631;p59">
              <a:extLst>
                <a:ext uri="{FF2B5EF4-FFF2-40B4-BE49-F238E27FC236}">
                  <a16:creationId xmlns:a16="http://schemas.microsoft.com/office/drawing/2014/main" id="{E79B65DA-D29D-407E-1476-6D92942D66BB}"/>
                </a:ext>
              </a:extLst>
            </p:cNvPr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6E59D47-45BF-EA55-8FCE-D462F04A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21244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ADCE09-48C6-DDBB-AA7B-E184628B4C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45936"/>
            <a:ext cx="3797086" cy="379795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D62417-FE39-AFA1-7AAB-F72D8D463F1C}"/>
              </a:ext>
            </a:extLst>
          </p:cNvPr>
          <p:cNvSpPr txBox="1">
            <a:spLocks/>
          </p:cNvSpPr>
          <p:nvPr/>
        </p:nvSpPr>
        <p:spPr>
          <a:xfrm>
            <a:off x="3648075" y="883615"/>
            <a:ext cx="7934325" cy="13956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600" dirty="0"/>
              <a:t>Accessing the App</a:t>
            </a:r>
            <a:endParaRPr lang="en-ID" sz="4000" dirty="0">
              <a:latin typeface="Noto_Color_Emoji variant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65047F1-B78C-E779-25E9-D2707F353C71}"/>
              </a:ext>
            </a:extLst>
          </p:cNvPr>
          <p:cNvSpPr txBox="1">
            <a:spLocks/>
          </p:cNvSpPr>
          <p:nvPr/>
        </p:nvSpPr>
        <p:spPr>
          <a:xfrm>
            <a:off x="3648075" y="420413"/>
            <a:ext cx="5989736" cy="409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accent1"/>
                </a:solidFill>
              </a:rPr>
              <a:t>Observa</a:t>
            </a:r>
            <a:endParaRPr lang="en-ID" sz="18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C5EEA-59A1-2779-4BEF-328E32E1314F}"/>
              </a:ext>
            </a:extLst>
          </p:cNvPr>
          <p:cNvSpPr txBox="1"/>
          <p:nvPr/>
        </p:nvSpPr>
        <p:spPr>
          <a:xfrm>
            <a:off x="3790952" y="3360139"/>
            <a:ext cx="76771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While exploring, you’ll have access to all functionalities except reports and video playback, as they require paid APIs.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C1480-D36A-70B3-FF37-4A6651FE8E12}"/>
              </a:ext>
            </a:extLst>
          </p:cNvPr>
          <p:cNvSpPr txBox="1"/>
          <p:nvPr/>
        </p:nvSpPr>
        <p:spPr>
          <a:xfrm>
            <a:off x="3790952" y="2671726"/>
            <a:ext cx="6257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+mj-lt"/>
              </a:rPr>
              <a:t>Use the QR code to visit our landing page, where you’ll find all the information you need.</a:t>
            </a:r>
            <a:endParaRPr lang="en-ID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6D561B-7F1F-33C5-DE4F-296F6B580FFC}"/>
              </a:ext>
            </a:extLst>
          </p:cNvPr>
          <p:cNvSpPr/>
          <p:nvPr/>
        </p:nvSpPr>
        <p:spPr>
          <a:xfrm>
            <a:off x="3790952" y="4331070"/>
            <a:ext cx="7677148" cy="1828799"/>
          </a:xfrm>
          <a:prstGeom prst="roundRect">
            <a:avLst>
              <a:gd name="adj" fmla="val 95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1C1D24-AD55-E866-36D5-AB05DB245B7E}"/>
              </a:ext>
            </a:extLst>
          </p:cNvPr>
          <p:cNvSpPr txBox="1">
            <a:spLocks/>
          </p:cNvSpPr>
          <p:nvPr/>
        </p:nvSpPr>
        <p:spPr>
          <a:xfrm>
            <a:off x="4235547" y="4900839"/>
            <a:ext cx="3720905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000" dirty="0">
                <a:solidFill>
                  <a:schemeClr val="bg1"/>
                </a:solidFill>
                <a:latin typeface="+mn-lt"/>
              </a:rPr>
              <a:t>🔑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E183F4-162C-1947-BC80-AE34F35A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11</a:t>
            </a:fld>
            <a:endParaRPr lang="en-ID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78828E-4D80-0B6D-72DD-487E2BFC23AF}"/>
              </a:ext>
            </a:extLst>
          </p:cNvPr>
          <p:cNvSpPr txBox="1">
            <a:spLocks/>
          </p:cNvSpPr>
          <p:nvPr/>
        </p:nvSpPr>
        <p:spPr>
          <a:xfrm>
            <a:off x="5648059" y="4331070"/>
            <a:ext cx="5226390" cy="1809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600" dirty="0" err="1">
                <a:solidFill>
                  <a:schemeClr val="bg1"/>
                </a:solidFill>
                <a:latin typeface="+mn-lt"/>
              </a:rPr>
              <a:t>tom.cruise@maverick.com</a:t>
            </a:r>
            <a:endParaRPr lang="en-ID" sz="3600" dirty="0">
              <a:solidFill>
                <a:schemeClr val="bg1"/>
              </a:solidFill>
              <a:latin typeface="+mn-lt"/>
            </a:endParaRPr>
          </a:p>
          <a:p>
            <a:r>
              <a:rPr lang="en-ID" sz="3600" dirty="0">
                <a:solidFill>
                  <a:schemeClr val="bg1"/>
                </a:solidFill>
                <a:latin typeface="+mn-lt"/>
              </a:rPr>
              <a:t>password1​</a:t>
            </a:r>
          </a:p>
        </p:txBody>
      </p:sp>
    </p:spTree>
    <p:extLst>
      <p:ext uri="{BB962C8B-B14F-4D97-AF65-F5344CB8AC3E}">
        <p14:creationId xmlns:p14="http://schemas.microsoft.com/office/powerpoint/2010/main" val="15312279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ADCE09-48C6-DDBB-AA7B-E184628B4C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45936"/>
            <a:ext cx="3797086" cy="379795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D62417-FE39-AFA1-7AAB-F72D8D463F1C}"/>
              </a:ext>
            </a:extLst>
          </p:cNvPr>
          <p:cNvSpPr txBox="1">
            <a:spLocks/>
          </p:cNvSpPr>
          <p:nvPr/>
        </p:nvSpPr>
        <p:spPr>
          <a:xfrm>
            <a:off x="3648075" y="883615"/>
            <a:ext cx="7934325" cy="13956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dirty="0"/>
              <a:t>Q&amp;A Session</a:t>
            </a:r>
          </a:p>
          <a:p>
            <a:pPr>
              <a:lnSpc>
                <a:spcPct val="100000"/>
              </a:lnSpc>
            </a:pPr>
            <a:endParaRPr lang="en-ID" sz="2000" dirty="0">
              <a:latin typeface="Noto_Color_Emoji variant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65047F1-B78C-E779-25E9-D2707F353C71}"/>
              </a:ext>
            </a:extLst>
          </p:cNvPr>
          <p:cNvSpPr txBox="1">
            <a:spLocks/>
          </p:cNvSpPr>
          <p:nvPr/>
        </p:nvSpPr>
        <p:spPr>
          <a:xfrm>
            <a:off x="3648075" y="420413"/>
            <a:ext cx="5989736" cy="409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accent1"/>
                </a:solidFill>
              </a:rPr>
              <a:t>Observa</a:t>
            </a:r>
            <a:endParaRPr lang="en-ID" sz="18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C1480-D36A-70B3-FF37-4A6651FE8E12}"/>
              </a:ext>
            </a:extLst>
          </p:cNvPr>
          <p:cNvSpPr txBox="1"/>
          <p:nvPr/>
        </p:nvSpPr>
        <p:spPr>
          <a:xfrm>
            <a:off x="3790952" y="2671726"/>
            <a:ext cx="62579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+mj-lt"/>
              </a:rPr>
              <a:t>Ask us anything about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Observa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and its features. </a:t>
            </a:r>
          </a:p>
          <a:p>
            <a:r>
              <a:rPr lang="en-US" sz="2000" dirty="0">
                <a:solidFill>
                  <a:schemeClr val="tx2"/>
                </a:solidFill>
                <a:latin typeface="+mj-lt"/>
              </a:rPr>
              <a:t>For additional questions, our AI chatbot on the landing page is ready to assist you.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6D561B-7F1F-33C5-DE4F-296F6B580FFC}"/>
              </a:ext>
            </a:extLst>
          </p:cNvPr>
          <p:cNvSpPr/>
          <p:nvPr/>
        </p:nvSpPr>
        <p:spPr>
          <a:xfrm>
            <a:off x="3790952" y="4331070"/>
            <a:ext cx="7677148" cy="1828799"/>
          </a:xfrm>
          <a:prstGeom prst="roundRect">
            <a:avLst>
              <a:gd name="adj" fmla="val 95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1C1D24-AD55-E866-36D5-AB05DB245B7E}"/>
              </a:ext>
            </a:extLst>
          </p:cNvPr>
          <p:cNvSpPr txBox="1">
            <a:spLocks/>
          </p:cNvSpPr>
          <p:nvPr/>
        </p:nvSpPr>
        <p:spPr>
          <a:xfrm>
            <a:off x="4235547" y="4900839"/>
            <a:ext cx="3720905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000" dirty="0">
                <a:solidFill>
                  <a:schemeClr val="bg1"/>
                </a:solidFill>
                <a:latin typeface="+mn-lt"/>
              </a:rPr>
              <a:t>🔑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E183F4-162C-1947-BC80-AE34F35A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12</a:t>
            </a:fld>
            <a:endParaRPr lang="en-ID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78828E-4D80-0B6D-72DD-487E2BFC23AF}"/>
              </a:ext>
            </a:extLst>
          </p:cNvPr>
          <p:cNvSpPr txBox="1">
            <a:spLocks/>
          </p:cNvSpPr>
          <p:nvPr/>
        </p:nvSpPr>
        <p:spPr>
          <a:xfrm>
            <a:off x="5648059" y="4331070"/>
            <a:ext cx="5226390" cy="1809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600" dirty="0" err="1">
                <a:solidFill>
                  <a:schemeClr val="bg1"/>
                </a:solidFill>
                <a:latin typeface="+mn-lt"/>
              </a:rPr>
              <a:t>tom.cruise@maverick.com</a:t>
            </a:r>
            <a:endParaRPr lang="en-ID" sz="3600" dirty="0">
              <a:solidFill>
                <a:schemeClr val="bg1"/>
              </a:solidFill>
              <a:latin typeface="+mn-lt"/>
            </a:endParaRPr>
          </a:p>
          <a:p>
            <a:r>
              <a:rPr lang="en-ID" sz="3600" dirty="0">
                <a:solidFill>
                  <a:schemeClr val="bg1"/>
                </a:solidFill>
                <a:latin typeface="+mn-lt"/>
              </a:rPr>
              <a:t>password1​</a:t>
            </a:r>
          </a:p>
        </p:txBody>
      </p:sp>
    </p:spTree>
    <p:extLst>
      <p:ext uri="{BB962C8B-B14F-4D97-AF65-F5344CB8AC3E}">
        <p14:creationId xmlns:p14="http://schemas.microsoft.com/office/powerpoint/2010/main" val="22557074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BCC4-3C7A-00F4-DF1E-0BB8818606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Observa</a:t>
            </a:r>
            <a:r>
              <a:rPr lang="en-US" dirty="0"/>
              <a:t> - Video Surveillance System 📹</a:t>
            </a:r>
            <a:endParaRPr lang="en-ID" dirty="0">
              <a:latin typeface="Noto_Color_Emoji variant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B83B3-5C08-7704-B113-482D93E4B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Miha </a:t>
            </a: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Čakš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Gal </a:t>
            </a: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Dvoršak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and Gregor Špan the minds behind </a:t>
            </a:r>
            <a:r>
              <a:rPr lang="en-US" sz="1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Observa</a:t>
            </a: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D0A6717-F250-45A2-6E70-D7DCE36201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7" b="22157"/>
          <a:stretch/>
        </p:blipFill>
        <p:spPr/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DD71C3-9B93-9608-2094-4EA537D1F252}"/>
              </a:ext>
            </a:extLst>
          </p:cNvPr>
          <p:cNvSpPr/>
          <p:nvPr/>
        </p:nvSpPr>
        <p:spPr>
          <a:xfrm>
            <a:off x="4997494" y="3807769"/>
            <a:ext cx="2197012" cy="657755"/>
          </a:xfrm>
          <a:prstGeom prst="roundRect">
            <a:avLst/>
          </a:prstGeom>
          <a:solidFill>
            <a:srgbClr val="5B30F8"/>
          </a:solidFill>
          <a:ln>
            <a:noFill/>
          </a:ln>
          <a:effectLst>
            <a:outerShdw blurRad="228600" dir="5400000" algn="t" rotWithShape="0">
              <a:schemeClr val="tx2">
                <a:alpha val="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+mj-lt"/>
              </a:rPr>
              <a:t>Observa</a:t>
            </a:r>
            <a:endParaRPr lang="en-ID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2DCF8-978D-E379-2EC3-73F43A0A0573}"/>
              </a:ext>
            </a:extLst>
          </p:cNvPr>
          <p:cNvSpPr txBox="1"/>
          <p:nvPr/>
        </p:nvSpPr>
        <p:spPr>
          <a:xfrm rot="20561228">
            <a:off x="1010180" y="1119231"/>
            <a:ext cx="872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5400" b="0" i="0" dirty="0">
                <a:solidFill>
                  <a:srgbClr val="E8EAED"/>
                </a:solidFill>
                <a:effectLst/>
                <a:latin typeface="Noto_Color_Emoji variant0"/>
              </a:rPr>
              <a:t>🎉</a:t>
            </a:r>
            <a:endParaRPr lang="en-ID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128B9-727D-92D4-0F7C-8E343A32A608}"/>
              </a:ext>
            </a:extLst>
          </p:cNvPr>
          <p:cNvSpPr txBox="1"/>
          <p:nvPr/>
        </p:nvSpPr>
        <p:spPr>
          <a:xfrm rot="20561228">
            <a:off x="10352616" y="3586460"/>
            <a:ext cx="872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5400" b="0" i="0" dirty="0">
                <a:solidFill>
                  <a:srgbClr val="E8EAED"/>
                </a:solidFill>
                <a:effectLst/>
                <a:latin typeface="Noto_Color_Emoji variant0"/>
              </a:rPr>
              <a:t>⭐</a:t>
            </a:r>
            <a:endParaRPr lang="en-ID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248C0-6289-D030-1FA3-00ED551D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4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2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120000">
                                      <p:cBhvr>
                                        <p:cTn id="4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9" grpId="0" animBg="1"/>
      <p:bldP spid="9" grpId="1" animBg="1"/>
      <p:bldP spid="5" grpId="0"/>
      <p:bldP spid="5" grpId="1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9E6217-CCA3-79A8-B164-ADF6D6AA3F73}"/>
              </a:ext>
            </a:extLst>
          </p:cNvPr>
          <p:cNvSpPr/>
          <p:nvPr/>
        </p:nvSpPr>
        <p:spPr>
          <a:xfrm>
            <a:off x="242596" y="1688842"/>
            <a:ext cx="11681926" cy="4637314"/>
          </a:xfrm>
          <a:prstGeom prst="roundRect">
            <a:avLst>
              <a:gd name="adj" fmla="val 64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20C45C-F48A-639E-D3AA-380DAF33A459}"/>
              </a:ext>
            </a:extLst>
          </p:cNvPr>
          <p:cNvSpPr/>
          <p:nvPr/>
        </p:nvSpPr>
        <p:spPr>
          <a:xfrm>
            <a:off x="435629" y="1876425"/>
            <a:ext cx="2677885" cy="4202369"/>
          </a:xfrm>
          <a:prstGeom prst="roundRect">
            <a:avLst>
              <a:gd name="adj" fmla="val 953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8F5DFF-28DC-C587-2584-CF5B6629F0F3}"/>
              </a:ext>
            </a:extLst>
          </p:cNvPr>
          <p:cNvSpPr/>
          <p:nvPr/>
        </p:nvSpPr>
        <p:spPr>
          <a:xfrm>
            <a:off x="3306547" y="1876425"/>
            <a:ext cx="2677885" cy="4202369"/>
          </a:xfrm>
          <a:prstGeom prst="roundRect">
            <a:avLst>
              <a:gd name="adj" fmla="val 953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2F56E8-8AB0-BBEA-547B-FEA9ABD77F44}"/>
              </a:ext>
            </a:extLst>
          </p:cNvPr>
          <p:cNvSpPr/>
          <p:nvPr/>
        </p:nvSpPr>
        <p:spPr>
          <a:xfrm>
            <a:off x="6177465" y="1876424"/>
            <a:ext cx="5578906" cy="2019301"/>
          </a:xfrm>
          <a:prstGeom prst="roundRect">
            <a:avLst>
              <a:gd name="adj" fmla="val 953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D3E139-2BB9-DAA3-7B39-486DA89C578A}"/>
              </a:ext>
            </a:extLst>
          </p:cNvPr>
          <p:cNvSpPr/>
          <p:nvPr/>
        </p:nvSpPr>
        <p:spPr>
          <a:xfrm>
            <a:off x="6177465" y="4059493"/>
            <a:ext cx="5578906" cy="2019301"/>
          </a:xfrm>
          <a:prstGeom prst="roundRect">
            <a:avLst>
              <a:gd name="adj" fmla="val 953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471EDD-FFBF-C398-A145-105DF101441A}"/>
              </a:ext>
            </a:extLst>
          </p:cNvPr>
          <p:cNvSpPr txBox="1">
            <a:spLocks/>
          </p:cNvSpPr>
          <p:nvPr/>
        </p:nvSpPr>
        <p:spPr>
          <a:xfrm>
            <a:off x="1524000" y="883615"/>
            <a:ext cx="9144000" cy="80971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Agenda</a:t>
            </a:r>
            <a:endParaRPr lang="en-ID" dirty="0">
              <a:latin typeface="Noto_Color_Emoji variant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3B5AE62-C9BA-F4A7-4635-9B89724E7FA4}"/>
              </a:ext>
            </a:extLst>
          </p:cNvPr>
          <p:cNvSpPr txBox="1">
            <a:spLocks/>
          </p:cNvSpPr>
          <p:nvPr/>
        </p:nvSpPr>
        <p:spPr>
          <a:xfrm>
            <a:off x="3101132" y="420413"/>
            <a:ext cx="5989736" cy="409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accent1"/>
                </a:solidFill>
              </a:rPr>
              <a:t>Observa</a:t>
            </a:r>
            <a:endParaRPr lang="en-ID" sz="1800" dirty="0">
              <a:solidFill>
                <a:schemeClr val="accent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598353-BBE9-A059-0EC4-B139D636C957}"/>
              </a:ext>
            </a:extLst>
          </p:cNvPr>
          <p:cNvSpPr txBox="1">
            <a:spLocks/>
          </p:cNvSpPr>
          <p:nvPr/>
        </p:nvSpPr>
        <p:spPr>
          <a:xfrm>
            <a:off x="1455076" y="2055077"/>
            <a:ext cx="1568558" cy="83099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Overview </a:t>
            </a:r>
            <a:endParaRPr lang="en-ID" sz="2400" dirty="0">
              <a:latin typeface="Noto_Color_Emoji variant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00FA5-E95C-0F56-D278-AB6DC668E6BF}"/>
              </a:ext>
            </a:extLst>
          </p:cNvPr>
          <p:cNvSpPr txBox="1"/>
          <p:nvPr/>
        </p:nvSpPr>
        <p:spPr>
          <a:xfrm>
            <a:off x="435629" y="1985113"/>
            <a:ext cx="108837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+mj-lt"/>
              </a:rPr>
              <a:t>01</a:t>
            </a:r>
            <a:endParaRPr lang="en-ID" sz="5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803827-8683-9D9F-F973-39F6D11FE56E}"/>
              </a:ext>
            </a:extLst>
          </p:cNvPr>
          <p:cNvSpPr txBox="1">
            <a:spLocks/>
          </p:cNvSpPr>
          <p:nvPr/>
        </p:nvSpPr>
        <p:spPr>
          <a:xfrm>
            <a:off x="4325994" y="2055077"/>
            <a:ext cx="1568558" cy="83099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Key features</a:t>
            </a:r>
            <a:endParaRPr lang="en-ID" sz="2400" dirty="0">
              <a:latin typeface="Noto_Color_Emoji variant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AA18E5-736F-6CF2-CE72-F68E1F7EA464}"/>
              </a:ext>
            </a:extLst>
          </p:cNvPr>
          <p:cNvSpPr txBox="1"/>
          <p:nvPr/>
        </p:nvSpPr>
        <p:spPr>
          <a:xfrm>
            <a:off x="3306547" y="1985113"/>
            <a:ext cx="108837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3"/>
                </a:solidFill>
                <a:latin typeface="+mj-lt"/>
              </a:rPr>
              <a:t>02</a:t>
            </a:r>
            <a:endParaRPr lang="en-ID" sz="5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6310EF0-3EEE-FBF7-9368-47B21AB32926}"/>
              </a:ext>
            </a:extLst>
          </p:cNvPr>
          <p:cNvSpPr txBox="1">
            <a:spLocks/>
          </p:cNvSpPr>
          <p:nvPr/>
        </p:nvSpPr>
        <p:spPr>
          <a:xfrm>
            <a:off x="7196912" y="2055077"/>
            <a:ext cx="1568558" cy="83099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Live demo</a:t>
            </a:r>
            <a:endParaRPr lang="en-ID" sz="24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BC88D9-BCAD-8D92-CA29-17325E0E7094}"/>
              </a:ext>
            </a:extLst>
          </p:cNvPr>
          <p:cNvSpPr txBox="1"/>
          <p:nvPr/>
        </p:nvSpPr>
        <p:spPr>
          <a:xfrm>
            <a:off x="6177465" y="1985113"/>
            <a:ext cx="108837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03</a:t>
            </a:r>
            <a:endParaRPr lang="en-ID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3F20D0C-1AE5-BBBB-4437-60A4A81C41A9}"/>
              </a:ext>
            </a:extLst>
          </p:cNvPr>
          <p:cNvSpPr txBox="1">
            <a:spLocks/>
          </p:cNvSpPr>
          <p:nvPr/>
        </p:nvSpPr>
        <p:spPr>
          <a:xfrm>
            <a:off x="7196912" y="4202682"/>
            <a:ext cx="1568558" cy="83099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Q&amp;A session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198D68-CFD7-8A4D-77A3-F7D625B1DDAC}"/>
              </a:ext>
            </a:extLst>
          </p:cNvPr>
          <p:cNvSpPr txBox="1"/>
          <p:nvPr/>
        </p:nvSpPr>
        <p:spPr>
          <a:xfrm>
            <a:off x="6177465" y="4132718"/>
            <a:ext cx="108837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4"/>
                </a:solidFill>
                <a:latin typeface="+mj-lt"/>
              </a:rPr>
              <a:t>04</a:t>
            </a:r>
            <a:endParaRPr lang="en-ID" sz="5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074652-A53F-F3C8-42A9-B3A3ADD2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2</a:t>
            </a:fld>
            <a:endParaRPr lang="en-ID"/>
          </a:p>
        </p:txBody>
      </p: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F9B37B9F-4FCF-9B8B-782A-03BCABBF5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" y="3060811"/>
            <a:ext cx="5347810" cy="3008143"/>
          </a:xfrm>
          <a:prstGeom prst="rect">
            <a:avLst/>
          </a:prstGeom>
        </p:spPr>
      </p:pic>
      <p:pic>
        <p:nvPicPr>
          <p:cNvPr id="31" name="Picture 30" descr="A computer with a screen on&#10;&#10;Description automatically generated">
            <a:extLst>
              <a:ext uri="{FF2B5EF4-FFF2-40B4-BE49-F238E27FC236}">
                <a16:creationId xmlns:a16="http://schemas.microsoft.com/office/drawing/2014/main" id="{95AC6DDC-15ED-D038-09E3-AEFBC3EAC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18" y="1876424"/>
            <a:ext cx="5603160" cy="42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415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BCC4-3C7A-00F4-DF1E-0BB8818606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Observa</a:t>
            </a:r>
            <a:r>
              <a:rPr lang="en-US" dirty="0"/>
              <a:t> 📹</a:t>
            </a:r>
            <a:endParaRPr lang="en-ID" dirty="0">
              <a:latin typeface="Noto_Color_Emoji variant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B83B3-5C08-7704-B113-482D93E4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956" y="3848752"/>
            <a:ext cx="5989736" cy="12030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Imagine transforming your old Android phones into a powerful video surveillance system.</a:t>
            </a:r>
          </a:p>
          <a:p>
            <a:pPr>
              <a:lnSpc>
                <a:spcPct val="150000"/>
              </a:lnSpc>
            </a:pPr>
            <a:endParaRPr lang="en-ID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0E84F81-B7AD-7FDA-75F2-0FC00EEE78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1" r="29271"/>
          <a:stretch>
            <a:fillRect/>
          </a:stretch>
        </p:blipFill>
        <p:spPr/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DD71C3-9B93-9608-2094-4EA537D1F252}"/>
              </a:ext>
            </a:extLst>
          </p:cNvPr>
          <p:cNvSpPr/>
          <p:nvPr/>
        </p:nvSpPr>
        <p:spPr>
          <a:xfrm>
            <a:off x="5319227" y="5293481"/>
            <a:ext cx="2197012" cy="657755"/>
          </a:xfrm>
          <a:prstGeom prst="roundRect">
            <a:avLst/>
          </a:prstGeom>
          <a:solidFill>
            <a:srgbClr val="5B30F8"/>
          </a:solidFill>
          <a:ln>
            <a:noFill/>
          </a:ln>
          <a:effectLst>
            <a:outerShdw blurRad="228600" dir="5400000" algn="t" rotWithShape="0">
              <a:schemeClr val="tx2">
                <a:alpha val="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Explore More</a:t>
            </a:r>
            <a:endParaRPr lang="en-ID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2DCF8-978D-E379-2EC3-73F43A0A0573}"/>
              </a:ext>
            </a:extLst>
          </p:cNvPr>
          <p:cNvSpPr txBox="1"/>
          <p:nvPr/>
        </p:nvSpPr>
        <p:spPr>
          <a:xfrm rot="20561228">
            <a:off x="10553558" y="5160692"/>
            <a:ext cx="872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5400" b="0" i="0" dirty="0">
                <a:solidFill>
                  <a:srgbClr val="E8EAED"/>
                </a:solidFill>
                <a:effectLst/>
                <a:latin typeface="Noto_Color_Emoji variant0"/>
              </a:rPr>
              <a:t>🎉</a:t>
            </a:r>
            <a:endParaRPr lang="en-ID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128B9-727D-92D4-0F7C-8E343A32A608}"/>
              </a:ext>
            </a:extLst>
          </p:cNvPr>
          <p:cNvSpPr txBox="1"/>
          <p:nvPr/>
        </p:nvSpPr>
        <p:spPr>
          <a:xfrm rot="20561228">
            <a:off x="4883193" y="445099"/>
            <a:ext cx="872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5400" b="0" i="0" dirty="0">
                <a:solidFill>
                  <a:srgbClr val="E8EAED"/>
                </a:solidFill>
                <a:effectLst/>
                <a:latin typeface="Noto_Color_Emoji variant0"/>
              </a:rPr>
              <a:t>⭐</a:t>
            </a:r>
            <a:endParaRPr lang="en-ID" sz="5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85EC0-AF97-FCF6-579F-07949D2CD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6601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120000">
                                      <p:cBhvr>
                                        <p:cTn id="4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9" grpId="0" animBg="1"/>
      <p:bldP spid="9" grpId="1" animBg="1"/>
      <p:bldP spid="5" grpId="0"/>
      <p:bldP spid="5" grpId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E48DD6-5048-2B2D-EFB9-AC86791D3997}"/>
              </a:ext>
            </a:extLst>
          </p:cNvPr>
          <p:cNvSpPr/>
          <p:nvPr/>
        </p:nvSpPr>
        <p:spPr>
          <a:xfrm>
            <a:off x="426617" y="2556933"/>
            <a:ext cx="11338767" cy="3928534"/>
          </a:xfrm>
          <a:prstGeom prst="roundRect">
            <a:avLst>
              <a:gd name="adj" fmla="val 6538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DB1C18-21F7-51BE-6474-9F2C51AE53E8}"/>
              </a:ext>
            </a:extLst>
          </p:cNvPr>
          <p:cNvSpPr/>
          <p:nvPr/>
        </p:nvSpPr>
        <p:spPr>
          <a:xfrm>
            <a:off x="559836" y="2696548"/>
            <a:ext cx="2677885" cy="3648268"/>
          </a:xfrm>
          <a:prstGeom prst="roundRect">
            <a:avLst>
              <a:gd name="adj" fmla="val 953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59CE3F-3BE6-F7CF-0E09-311CC5901810}"/>
              </a:ext>
            </a:extLst>
          </p:cNvPr>
          <p:cNvSpPr/>
          <p:nvPr/>
        </p:nvSpPr>
        <p:spPr>
          <a:xfrm>
            <a:off x="3361092" y="2696548"/>
            <a:ext cx="2677885" cy="3648268"/>
          </a:xfrm>
          <a:prstGeom prst="roundRect">
            <a:avLst>
              <a:gd name="adj" fmla="val 953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C4CF34-8E6E-84BB-B5BE-AD6266CF4E07}"/>
              </a:ext>
            </a:extLst>
          </p:cNvPr>
          <p:cNvSpPr/>
          <p:nvPr/>
        </p:nvSpPr>
        <p:spPr>
          <a:xfrm>
            <a:off x="6162348" y="2696548"/>
            <a:ext cx="2677885" cy="1828799"/>
          </a:xfrm>
          <a:prstGeom prst="roundRect">
            <a:avLst>
              <a:gd name="adj" fmla="val 95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F330DF-CA0A-419F-B167-B4EA8FF54045}"/>
              </a:ext>
            </a:extLst>
          </p:cNvPr>
          <p:cNvSpPr/>
          <p:nvPr/>
        </p:nvSpPr>
        <p:spPr>
          <a:xfrm>
            <a:off x="8963604" y="2696548"/>
            <a:ext cx="2677885" cy="1828799"/>
          </a:xfrm>
          <a:prstGeom prst="roundRect">
            <a:avLst>
              <a:gd name="adj" fmla="val 95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FD1470-F903-3A93-A69A-95924AF95E5C}"/>
              </a:ext>
            </a:extLst>
          </p:cNvPr>
          <p:cNvSpPr txBox="1">
            <a:spLocks/>
          </p:cNvSpPr>
          <p:nvPr/>
        </p:nvSpPr>
        <p:spPr>
          <a:xfrm>
            <a:off x="6162348" y="4661605"/>
            <a:ext cx="5479142" cy="14993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Use old Android phones 📱 as a video surveillance system.</a:t>
            </a:r>
            <a:endParaRPr lang="en-ID" sz="2800" dirty="0">
              <a:latin typeface="Noto_Color_Emoji variant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6CD6FC-DD62-04A5-004F-0C5370A2E48E}"/>
              </a:ext>
            </a:extLst>
          </p:cNvPr>
          <p:cNvSpPr txBox="1">
            <a:spLocks/>
          </p:cNvSpPr>
          <p:nvPr/>
        </p:nvSpPr>
        <p:spPr>
          <a:xfrm>
            <a:off x="683206" y="3825025"/>
            <a:ext cx="2442549" cy="1200329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Have everything under control </a:t>
            </a:r>
            <a:endParaRPr lang="en-ID" sz="28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8E15250-FA2A-541F-9D41-5A61D2F3BF76}"/>
              </a:ext>
            </a:extLst>
          </p:cNvPr>
          <p:cNvSpPr txBox="1">
            <a:spLocks/>
          </p:cNvSpPr>
          <p:nvPr/>
        </p:nvSpPr>
        <p:spPr>
          <a:xfrm>
            <a:off x="3478760" y="3825026"/>
            <a:ext cx="2442549" cy="1200328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Security and peace of mind with no hassle.</a:t>
            </a:r>
            <a:endParaRPr lang="en-ID" sz="28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B6FE4CB-D0A9-360D-D089-B8641ECC1D90}"/>
              </a:ext>
            </a:extLst>
          </p:cNvPr>
          <p:cNvSpPr txBox="1">
            <a:spLocks/>
          </p:cNvSpPr>
          <p:nvPr/>
        </p:nvSpPr>
        <p:spPr>
          <a:xfrm>
            <a:off x="6280016" y="3413325"/>
            <a:ext cx="2442549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User Friendly Interface</a:t>
            </a:r>
            <a:endParaRPr lang="en-ID" sz="28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DBF8B6E-8E51-7FA4-E5A4-B946BF0EDA2E}"/>
              </a:ext>
            </a:extLst>
          </p:cNvPr>
          <p:cNvSpPr txBox="1">
            <a:spLocks/>
          </p:cNvSpPr>
          <p:nvPr/>
        </p:nvSpPr>
        <p:spPr>
          <a:xfrm>
            <a:off x="9081271" y="3413325"/>
            <a:ext cx="2442549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24/7 Winning Support.</a:t>
            </a:r>
            <a:endParaRPr lang="en-ID" sz="28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D8FF5-7D8E-2E96-FCA7-BF6ED48401CF}"/>
              </a:ext>
            </a:extLst>
          </p:cNvPr>
          <p:cNvSpPr txBox="1"/>
          <p:nvPr/>
        </p:nvSpPr>
        <p:spPr>
          <a:xfrm>
            <a:off x="1373875" y="274976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7200" b="0" i="0" dirty="0">
                <a:solidFill>
                  <a:srgbClr val="E8EAED"/>
                </a:solidFill>
                <a:effectLst/>
                <a:latin typeface="Noto_Color_Emoji variant0"/>
              </a:rPr>
              <a:t>🔒</a:t>
            </a:r>
            <a:endParaRPr lang="en-ID" sz="7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693B6-8C90-782F-D2E4-5689A52D7727}"/>
              </a:ext>
            </a:extLst>
          </p:cNvPr>
          <p:cNvSpPr txBox="1"/>
          <p:nvPr/>
        </p:nvSpPr>
        <p:spPr>
          <a:xfrm>
            <a:off x="3999034" y="2749769"/>
            <a:ext cx="145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7200" b="0" i="0" dirty="0">
                <a:solidFill>
                  <a:srgbClr val="E8EAED"/>
                </a:solidFill>
                <a:effectLst/>
                <a:latin typeface="Noto_Color_Emoji variant0"/>
              </a:rPr>
              <a:t>✨</a:t>
            </a:r>
            <a:endParaRPr lang="en-ID" sz="7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A3080-809E-C6B3-E634-20921B5B7E87}"/>
              </a:ext>
            </a:extLst>
          </p:cNvPr>
          <p:cNvSpPr txBox="1"/>
          <p:nvPr/>
        </p:nvSpPr>
        <p:spPr>
          <a:xfrm>
            <a:off x="6222725" y="2749769"/>
            <a:ext cx="1029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0" i="0" dirty="0">
                <a:solidFill>
                  <a:srgbClr val="E8EAED"/>
                </a:solidFill>
                <a:effectLst/>
                <a:latin typeface="Noto_Color_Emoji variant0"/>
              </a:rPr>
              <a:t>👀</a:t>
            </a:r>
            <a:endParaRPr lang="en-ID" sz="4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0E480-6787-17EE-6E0E-C764612B0964}"/>
              </a:ext>
            </a:extLst>
          </p:cNvPr>
          <p:cNvSpPr txBox="1"/>
          <p:nvPr/>
        </p:nvSpPr>
        <p:spPr>
          <a:xfrm>
            <a:off x="9060704" y="2749769"/>
            <a:ext cx="1029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0" i="0" dirty="0">
                <a:solidFill>
                  <a:srgbClr val="E8EAED"/>
                </a:solidFill>
                <a:effectLst/>
                <a:latin typeface="Noto_Color_Emoji variant0"/>
              </a:rPr>
              <a:t>🐼</a:t>
            </a:r>
            <a:endParaRPr lang="en-ID" sz="4800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C898FA7-20C7-CEDA-69E2-000E7788BD4A}"/>
              </a:ext>
            </a:extLst>
          </p:cNvPr>
          <p:cNvSpPr txBox="1">
            <a:spLocks/>
          </p:cNvSpPr>
          <p:nvPr/>
        </p:nvSpPr>
        <p:spPr>
          <a:xfrm>
            <a:off x="1524000" y="883615"/>
            <a:ext cx="9144000" cy="1395644"/>
          </a:xfrm>
          <a:prstGeom prst="rect">
            <a:avLst/>
          </a:prstGeom>
        </p:spPr>
        <p:txBody>
          <a:bodyPr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Secure your home, office, or any property effortlessly through our user-friendly web app.</a:t>
            </a:r>
            <a:endParaRPr lang="en-ID" dirty="0">
              <a:latin typeface="Noto_Color_Emoji variant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24EE0D-64BD-0FBA-52C4-3AE617D795A4}"/>
              </a:ext>
            </a:extLst>
          </p:cNvPr>
          <p:cNvSpPr txBox="1">
            <a:spLocks/>
          </p:cNvSpPr>
          <p:nvPr/>
        </p:nvSpPr>
        <p:spPr>
          <a:xfrm>
            <a:off x="3101132" y="420413"/>
            <a:ext cx="5989736" cy="409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accent1"/>
                </a:solidFill>
              </a:rPr>
              <a:t>Observa</a:t>
            </a:r>
            <a:endParaRPr lang="en-ID" sz="18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6F759-BE8D-BEAF-06D7-B692279A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01247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E48DD6-5048-2B2D-EFB9-AC86791D3997}"/>
              </a:ext>
            </a:extLst>
          </p:cNvPr>
          <p:cNvSpPr/>
          <p:nvPr/>
        </p:nvSpPr>
        <p:spPr>
          <a:xfrm>
            <a:off x="3259666" y="347133"/>
            <a:ext cx="8739499" cy="6138334"/>
          </a:xfrm>
          <a:prstGeom prst="roundRect">
            <a:avLst>
              <a:gd name="adj" fmla="val 6538"/>
            </a:avLst>
          </a:prstGeom>
          <a:solidFill>
            <a:schemeClr val="bg1"/>
          </a:solidFill>
          <a:ln>
            <a:noFill/>
          </a:ln>
          <a:effectLst>
            <a:outerShdw blurRad="152400" dist="25400" dir="5400000" algn="t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967E51D-19EA-9D3F-08C4-FCA591F4CE9A}"/>
              </a:ext>
            </a:extLst>
          </p:cNvPr>
          <p:cNvSpPr/>
          <p:nvPr/>
        </p:nvSpPr>
        <p:spPr>
          <a:xfrm>
            <a:off x="3515055" y="554480"/>
            <a:ext cx="4052247" cy="1828799"/>
          </a:xfrm>
          <a:prstGeom prst="roundRect">
            <a:avLst>
              <a:gd name="adj" fmla="val 95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64CEF6A-1EE7-C6FE-CBB5-0FCD7177E4F6}"/>
              </a:ext>
            </a:extLst>
          </p:cNvPr>
          <p:cNvSpPr/>
          <p:nvPr/>
        </p:nvSpPr>
        <p:spPr>
          <a:xfrm>
            <a:off x="6316312" y="2523518"/>
            <a:ext cx="2677885" cy="3780000"/>
          </a:xfrm>
          <a:prstGeom prst="roundRect">
            <a:avLst>
              <a:gd name="adj" fmla="val 953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DF908AB-B564-A1A2-874B-6262FC7EC54C}"/>
              </a:ext>
            </a:extLst>
          </p:cNvPr>
          <p:cNvSpPr/>
          <p:nvPr/>
        </p:nvSpPr>
        <p:spPr>
          <a:xfrm>
            <a:off x="7743206" y="554480"/>
            <a:ext cx="4052247" cy="1828799"/>
          </a:xfrm>
          <a:prstGeom prst="roundRect">
            <a:avLst>
              <a:gd name="adj" fmla="val 95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1B5E1-B52D-21F9-70E2-A08A6EA96FD8}"/>
              </a:ext>
            </a:extLst>
          </p:cNvPr>
          <p:cNvSpPr txBox="1">
            <a:spLocks/>
          </p:cNvSpPr>
          <p:nvPr/>
        </p:nvSpPr>
        <p:spPr>
          <a:xfrm>
            <a:off x="396547" y="1651519"/>
            <a:ext cx="2612913" cy="3899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Highlight Features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2B1C68B-40BD-A6CA-EA62-8F921EBEC8B8}"/>
              </a:ext>
            </a:extLst>
          </p:cNvPr>
          <p:cNvSpPr/>
          <p:nvPr/>
        </p:nvSpPr>
        <p:spPr>
          <a:xfrm>
            <a:off x="9117568" y="2523519"/>
            <a:ext cx="2677885" cy="1828799"/>
          </a:xfrm>
          <a:prstGeom prst="roundRect">
            <a:avLst>
              <a:gd name="adj" fmla="val 953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75B6345-5A86-383C-2D88-FCCA36FF20CC}"/>
              </a:ext>
            </a:extLst>
          </p:cNvPr>
          <p:cNvSpPr txBox="1">
            <a:spLocks/>
          </p:cNvSpPr>
          <p:nvPr/>
        </p:nvSpPr>
        <p:spPr>
          <a:xfrm>
            <a:off x="9235235" y="3240296"/>
            <a:ext cx="2442549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bg1"/>
                </a:solidFill>
              </a:rPr>
              <a:t>Observa</a:t>
            </a:r>
            <a:r>
              <a:rPr lang="en-US" sz="2400" dirty="0">
                <a:solidFill>
                  <a:schemeClr val="bg1"/>
                </a:solidFill>
              </a:rPr>
              <a:t> Chat</a:t>
            </a:r>
            <a:endParaRPr lang="en-ID" sz="24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0BE141-97C4-85B5-EC3A-D2BED4A16B23}"/>
              </a:ext>
            </a:extLst>
          </p:cNvPr>
          <p:cNvSpPr txBox="1"/>
          <p:nvPr/>
        </p:nvSpPr>
        <p:spPr>
          <a:xfrm>
            <a:off x="9255545" y="2576740"/>
            <a:ext cx="947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0" i="0" dirty="0">
                <a:solidFill>
                  <a:schemeClr val="bg1"/>
                </a:solidFill>
                <a:effectLst/>
                <a:latin typeface="+mj-lt"/>
              </a:rPr>
              <a:t>06</a:t>
            </a:r>
            <a:endParaRPr lang="en-ID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462E97-3972-0129-439E-2FD585B9074F}"/>
              </a:ext>
            </a:extLst>
          </p:cNvPr>
          <p:cNvSpPr/>
          <p:nvPr/>
        </p:nvSpPr>
        <p:spPr>
          <a:xfrm>
            <a:off x="3515056" y="2523519"/>
            <a:ext cx="2677885" cy="1828799"/>
          </a:xfrm>
          <a:prstGeom prst="roundRect">
            <a:avLst>
              <a:gd name="adj" fmla="val 953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4AD74DB-F8E3-5ADD-8988-2114A67095F4}"/>
              </a:ext>
            </a:extLst>
          </p:cNvPr>
          <p:cNvSpPr txBox="1">
            <a:spLocks/>
          </p:cNvSpPr>
          <p:nvPr/>
        </p:nvSpPr>
        <p:spPr>
          <a:xfrm>
            <a:off x="3632724" y="3240296"/>
            <a:ext cx="2442549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Multi-Device Support</a:t>
            </a:r>
            <a:endParaRPr lang="en-ID" sz="24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8FB04C-E0D8-5E30-6679-86E50ABD217C}"/>
              </a:ext>
            </a:extLst>
          </p:cNvPr>
          <p:cNvSpPr txBox="1"/>
          <p:nvPr/>
        </p:nvSpPr>
        <p:spPr>
          <a:xfrm>
            <a:off x="3614707" y="2576740"/>
            <a:ext cx="950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0" i="0" dirty="0">
                <a:solidFill>
                  <a:schemeClr val="bg1"/>
                </a:solidFill>
                <a:effectLst/>
                <a:latin typeface="+mj-lt"/>
              </a:rPr>
              <a:t>03</a:t>
            </a:r>
            <a:endParaRPr lang="en-ID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498C85D-A09D-6ED6-C8C5-BB54EA52DDBE}"/>
              </a:ext>
            </a:extLst>
          </p:cNvPr>
          <p:cNvSpPr/>
          <p:nvPr/>
        </p:nvSpPr>
        <p:spPr>
          <a:xfrm>
            <a:off x="9117568" y="4474720"/>
            <a:ext cx="2677885" cy="1828799"/>
          </a:xfrm>
          <a:prstGeom prst="roundRect">
            <a:avLst>
              <a:gd name="adj" fmla="val 953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E1374627-1132-2D6B-25F3-DF7330AE0CBC}"/>
              </a:ext>
            </a:extLst>
          </p:cNvPr>
          <p:cNvSpPr txBox="1">
            <a:spLocks/>
          </p:cNvSpPr>
          <p:nvPr/>
        </p:nvSpPr>
        <p:spPr>
          <a:xfrm>
            <a:off x="9235235" y="5191497"/>
            <a:ext cx="2442549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Reports</a:t>
            </a:r>
            <a:endParaRPr lang="en-ID" sz="24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B51FAF-B1B7-27F1-6A50-D96FCCF224AB}"/>
              </a:ext>
            </a:extLst>
          </p:cNvPr>
          <p:cNvSpPr txBox="1"/>
          <p:nvPr/>
        </p:nvSpPr>
        <p:spPr>
          <a:xfrm>
            <a:off x="9277185" y="4527941"/>
            <a:ext cx="904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0" i="0" dirty="0">
                <a:solidFill>
                  <a:schemeClr val="bg1"/>
                </a:solidFill>
                <a:effectLst/>
                <a:latin typeface="+mj-lt"/>
              </a:rPr>
              <a:t>07</a:t>
            </a:r>
            <a:endParaRPr lang="en-ID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B7D3A0E-A840-8B50-A5BF-A0F8387DFADE}"/>
              </a:ext>
            </a:extLst>
          </p:cNvPr>
          <p:cNvSpPr/>
          <p:nvPr/>
        </p:nvSpPr>
        <p:spPr>
          <a:xfrm>
            <a:off x="3515056" y="4474720"/>
            <a:ext cx="2677885" cy="1828799"/>
          </a:xfrm>
          <a:prstGeom prst="roundRect">
            <a:avLst>
              <a:gd name="adj" fmla="val 95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05D784E-E44D-38EE-9006-285447168539}"/>
              </a:ext>
            </a:extLst>
          </p:cNvPr>
          <p:cNvSpPr txBox="1">
            <a:spLocks/>
          </p:cNvSpPr>
          <p:nvPr/>
        </p:nvSpPr>
        <p:spPr>
          <a:xfrm>
            <a:off x="3632724" y="5191497"/>
            <a:ext cx="2442549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Notifications</a:t>
            </a:r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FD3877-12B6-13E6-E223-41A764CFFC21}"/>
              </a:ext>
            </a:extLst>
          </p:cNvPr>
          <p:cNvSpPr txBox="1"/>
          <p:nvPr/>
        </p:nvSpPr>
        <p:spPr>
          <a:xfrm>
            <a:off x="3610699" y="4527941"/>
            <a:ext cx="958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0" i="0" dirty="0">
                <a:solidFill>
                  <a:schemeClr val="bg1"/>
                </a:solidFill>
                <a:effectLst/>
                <a:latin typeface="+mj-lt"/>
              </a:rPr>
              <a:t>04</a:t>
            </a:r>
            <a:endParaRPr lang="en-ID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Placeholder 9" descr="A white circle with arrows around a globe&#10;&#10;Description automatically generated">
            <a:extLst>
              <a:ext uri="{FF2B5EF4-FFF2-40B4-BE49-F238E27FC236}">
                <a16:creationId xmlns:a16="http://schemas.microsoft.com/office/drawing/2014/main" id="{59AF0C9D-7A28-6945-5036-7D5F02C8A9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" b="3532"/>
          <a:stretch>
            <a:fillRect/>
          </a:stretch>
        </p:blipFill>
        <p:spPr/>
      </p:pic>
      <p:pic>
        <p:nvPicPr>
          <p:cNvPr id="15" name="Picture Placeholder 14" descr="A hand pointing at a cell phone&#10;&#10;Description automatically generated">
            <a:extLst>
              <a:ext uri="{FF2B5EF4-FFF2-40B4-BE49-F238E27FC236}">
                <a16:creationId xmlns:a16="http://schemas.microsoft.com/office/drawing/2014/main" id="{2B75F522-07D8-B226-6F6C-3BE4413C08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b="8154"/>
          <a:stretch>
            <a:fillRect/>
          </a:stretch>
        </p:blipFill>
        <p:spPr/>
      </p:pic>
      <p:pic>
        <p:nvPicPr>
          <p:cNvPr id="17" name="Picture Placeholder 16" descr="A white line art of a person with a hat&#10;&#10;Description automatically generated">
            <a:extLst>
              <a:ext uri="{FF2B5EF4-FFF2-40B4-BE49-F238E27FC236}">
                <a16:creationId xmlns:a16="http://schemas.microsoft.com/office/drawing/2014/main" id="{3FFFF6E1-3070-CBC0-5BFE-9ADD46EAE7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8" b="9988"/>
          <a:stretch>
            <a:fillRect/>
          </a:stretch>
        </p:blipFill>
        <p:spPr/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BF9DE7-3B2C-0E5E-0332-230935B1D129}"/>
              </a:ext>
            </a:extLst>
          </p:cNvPr>
          <p:cNvSpPr/>
          <p:nvPr/>
        </p:nvSpPr>
        <p:spPr>
          <a:xfrm>
            <a:off x="3515056" y="554481"/>
            <a:ext cx="2801256" cy="1828799"/>
          </a:xfrm>
          <a:prstGeom prst="roundRect">
            <a:avLst>
              <a:gd name="adj" fmla="val 9535"/>
            </a:avLst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23000">
                <a:schemeClr val="accent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46649E-7598-D379-23A5-3D1E98C15B72}"/>
              </a:ext>
            </a:extLst>
          </p:cNvPr>
          <p:cNvSpPr txBox="1">
            <a:spLocks/>
          </p:cNvSpPr>
          <p:nvPr/>
        </p:nvSpPr>
        <p:spPr>
          <a:xfrm>
            <a:off x="3632724" y="1271258"/>
            <a:ext cx="2442549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Remote Access</a:t>
            </a:r>
            <a:endParaRPr lang="en-ID" sz="2400" dirty="0">
              <a:latin typeface="Noto_Color_Emoji variant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891A2-0AFE-0A84-D0C0-DF59AD6C6F1F}"/>
              </a:ext>
            </a:extLst>
          </p:cNvPr>
          <p:cNvSpPr txBox="1"/>
          <p:nvPr/>
        </p:nvSpPr>
        <p:spPr>
          <a:xfrm>
            <a:off x="3685239" y="607702"/>
            <a:ext cx="809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0" i="0" dirty="0">
                <a:solidFill>
                  <a:schemeClr val="tx2"/>
                </a:solidFill>
                <a:effectLst/>
                <a:latin typeface="+mj-lt"/>
              </a:rPr>
              <a:t>01</a:t>
            </a:r>
            <a:endParaRPr lang="en-ID" sz="4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B1D46CB-DDBF-494E-1213-1CFE672B842B}"/>
              </a:ext>
            </a:extLst>
          </p:cNvPr>
          <p:cNvSpPr/>
          <p:nvPr/>
        </p:nvSpPr>
        <p:spPr>
          <a:xfrm>
            <a:off x="6316312" y="2523519"/>
            <a:ext cx="2677885" cy="2477106"/>
          </a:xfrm>
          <a:prstGeom prst="roundRect">
            <a:avLst>
              <a:gd name="adj" fmla="val 9535"/>
            </a:avLst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23000">
                <a:schemeClr val="accent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A9C40E7-A11F-8ABC-C419-C2976EC1C26F}"/>
              </a:ext>
            </a:extLst>
          </p:cNvPr>
          <p:cNvSpPr txBox="1">
            <a:spLocks/>
          </p:cNvSpPr>
          <p:nvPr/>
        </p:nvSpPr>
        <p:spPr>
          <a:xfrm>
            <a:off x="6433980" y="3240296"/>
            <a:ext cx="2442549" cy="1073546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Motion Detection &amp; Facial Recognition</a:t>
            </a:r>
            <a:endParaRPr lang="en-ID" sz="24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F404A0-535F-E83D-B897-98CC6931B918}"/>
              </a:ext>
            </a:extLst>
          </p:cNvPr>
          <p:cNvSpPr txBox="1"/>
          <p:nvPr/>
        </p:nvSpPr>
        <p:spPr>
          <a:xfrm>
            <a:off x="6422375" y="2576740"/>
            <a:ext cx="938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0" i="0" dirty="0">
                <a:solidFill>
                  <a:schemeClr val="bg1"/>
                </a:solidFill>
                <a:effectLst/>
                <a:latin typeface="+mj-lt"/>
              </a:rPr>
              <a:t>05</a:t>
            </a:r>
            <a:endParaRPr lang="en-ID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BE22B28-F783-D028-5C80-DB34CFE314EA}"/>
              </a:ext>
            </a:extLst>
          </p:cNvPr>
          <p:cNvSpPr/>
          <p:nvPr/>
        </p:nvSpPr>
        <p:spPr>
          <a:xfrm>
            <a:off x="7743207" y="554481"/>
            <a:ext cx="2801256" cy="1828799"/>
          </a:xfrm>
          <a:prstGeom prst="roundRect">
            <a:avLst>
              <a:gd name="adj" fmla="val 9535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23000">
                <a:schemeClr val="accent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0AE8D24-90FC-0B51-1740-50D3DEB6A063}"/>
              </a:ext>
            </a:extLst>
          </p:cNvPr>
          <p:cNvSpPr txBox="1">
            <a:spLocks/>
          </p:cNvSpPr>
          <p:nvPr/>
        </p:nvSpPr>
        <p:spPr>
          <a:xfrm>
            <a:off x="7860875" y="1271258"/>
            <a:ext cx="2442549" cy="10735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Live Observation</a:t>
            </a:r>
            <a:endParaRPr lang="en-ID" sz="2400" dirty="0">
              <a:solidFill>
                <a:schemeClr val="bg1"/>
              </a:solidFill>
              <a:latin typeface="Noto_Color_Emoji variant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61ED25-7CE4-F908-C4D9-7BBC19A3FDE0}"/>
              </a:ext>
            </a:extLst>
          </p:cNvPr>
          <p:cNvSpPr txBox="1"/>
          <p:nvPr/>
        </p:nvSpPr>
        <p:spPr>
          <a:xfrm>
            <a:off x="7852476" y="607702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800" b="0" i="0" dirty="0">
                <a:solidFill>
                  <a:schemeClr val="bg1"/>
                </a:solidFill>
                <a:effectLst/>
                <a:latin typeface="+mj-lt"/>
              </a:rPr>
              <a:t>02</a:t>
            </a:r>
            <a:endParaRPr lang="en-ID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64EEA-990C-1D5F-A1F8-43A0B9F6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7902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1520A6-49B1-B933-BF2A-1F5060086B2F}"/>
              </a:ext>
            </a:extLst>
          </p:cNvPr>
          <p:cNvSpPr/>
          <p:nvPr/>
        </p:nvSpPr>
        <p:spPr>
          <a:xfrm>
            <a:off x="3924984" y="1322262"/>
            <a:ext cx="8027142" cy="4170395"/>
          </a:xfrm>
          <a:prstGeom prst="roundRect">
            <a:avLst>
              <a:gd name="adj" fmla="val 59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E2D9ED2-A065-2231-C725-CF535F2442F9}"/>
              </a:ext>
            </a:extLst>
          </p:cNvPr>
          <p:cNvSpPr/>
          <p:nvPr/>
        </p:nvSpPr>
        <p:spPr>
          <a:xfrm>
            <a:off x="8085019" y="1562100"/>
            <a:ext cx="3703555" cy="3648075"/>
          </a:xfrm>
          <a:prstGeom prst="roundRect">
            <a:avLst>
              <a:gd name="adj" fmla="val 59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A8DC8B-D819-7E36-A372-C58D7C28D7C3}"/>
              </a:ext>
            </a:extLst>
          </p:cNvPr>
          <p:cNvSpPr/>
          <p:nvPr/>
        </p:nvSpPr>
        <p:spPr>
          <a:xfrm>
            <a:off x="4153224" y="1562100"/>
            <a:ext cx="3703555" cy="3648075"/>
          </a:xfrm>
          <a:prstGeom prst="roundRect">
            <a:avLst>
              <a:gd name="adj" fmla="val 59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3A09F4-6BC4-1BF9-0C2A-9FF5E9F11601}"/>
              </a:ext>
            </a:extLst>
          </p:cNvPr>
          <p:cNvSpPr txBox="1">
            <a:spLocks/>
          </p:cNvSpPr>
          <p:nvPr/>
        </p:nvSpPr>
        <p:spPr>
          <a:xfrm>
            <a:off x="510073" y="2731465"/>
            <a:ext cx="2907518" cy="173576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A7A09-EF76-48F5-92AD-C1F9FF0E388C}"/>
              </a:ext>
            </a:extLst>
          </p:cNvPr>
          <p:cNvSpPr txBox="1"/>
          <p:nvPr/>
        </p:nvSpPr>
        <p:spPr>
          <a:xfrm>
            <a:off x="4057650" y="5760664"/>
            <a:ext cx="78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Python with Flask framework </a:t>
            </a:r>
            <a:r>
              <a:rPr lang="en-SI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🐍. 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NoSQL database MongoDB and Amazon S3 for video storage ☁️. API testing with Postman.</a:t>
            </a:r>
            <a:endParaRPr lang="en-ID" sz="1200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8CDC7-DDB9-D1EF-7E84-872A0AB0C08F}"/>
              </a:ext>
            </a:extLst>
          </p:cNvPr>
          <p:cNvSpPr/>
          <p:nvPr/>
        </p:nvSpPr>
        <p:spPr>
          <a:xfrm>
            <a:off x="3924984" y="5805873"/>
            <a:ext cx="132666" cy="1865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6582C00-F7A6-8DEE-9ED5-587C161A352F}"/>
              </a:ext>
            </a:extLst>
          </p:cNvPr>
          <p:cNvSpPr/>
          <p:nvPr/>
        </p:nvSpPr>
        <p:spPr>
          <a:xfrm>
            <a:off x="5612784" y="1212168"/>
            <a:ext cx="687939" cy="697535"/>
          </a:xfrm>
          <a:prstGeom prst="roundRect">
            <a:avLst>
              <a:gd name="adj" fmla="val 174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BE</a:t>
            </a:r>
            <a:endParaRPr lang="en-ID" sz="2400" dirty="0"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3435C8-2A7E-D1ED-E832-3D2C4CD8DCAE}"/>
              </a:ext>
            </a:extLst>
          </p:cNvPr>
          <p:cNvSpPr txBox="1">
            <a:spLocks/>
          </p:cNvSpPr>
          <p:nvPr/>
        </p:nvSpPr>
        <p:spPr>
          <a:xfrm>
            <a:off x="4589915" y="2000887"/>
            <a:ext cx="2733675" cy="4099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Backend</a:t>
            </a:r>
            <a:endParaRPr lang="en-ID" sz="2400" dirty="0">
              <a:latin typeface="+mj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3B8582-ED48-3A81-1E23-21D7D9DA5E85}"/>
              </a:ext>
            </a:extLst>
          </p:cNvPr>
          <p:cNvSpPr/>
          <p:nvPr/>
        </p:nvSpPr>
        <p:spPr>
          <a:xfrm>
            <a:off x="9612492" y="1212168"/>
            <a:ext cx="687939" cy="697535"/>
          </a:xfrm>
          <a:prstGeom prst="roundRect">
            <a:avLst>
              <a:gd name="adj" fmla="val 174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FE</a:t>
            </a:r>
            <a:endParaRPr lang="en-ID" sz="2400" dirty="0">
              <a:latin typeface="+mj-lt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5158382-D9E0-CAE8-770A-1F11EB2C66EB}"/>
              </a:ext>
            </a:extLst>
          </p:cNvPr>
          <p:cNvSpPr txBox="1">
            <a:spLocks/>
          </p:cNvSpPr>
          <p:nvPr/>
        </p:nvSpPr>
        <p:spPr>
          <a:xfrm>
            <a:off x="8589623" y="2000887"/>
            <a:ext cx="2733675" cy="4099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Frontend</a:t>
            </a:r>
            <a:endParaRPr lang="en-ID" sz="24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E5896A-C553-E041-26F1-1E924C1D1CE0}"/>
              </a:ext>
            </a:extLst>
          </p:cNvPr>
          <p:cNvSpPr txBox="1"/>
          <p:nvPr/>
        </p:nvSpPr>
        <p:spPr>
          <a:xfrm>
            <a:off x="4867275" y="570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React library using JavaScript </a:t>
            </a:r>
            <a:r>
              <a:rPr lang="en-SI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💻.</a:t>
            </a:r>
            <a:endParaRPr lang="en-ID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CB5150C-5728-E0BA-B32C-ECC35277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6</a:t>
            </a:fld>
            <a:endParaRPr lang="en-ID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E3579D-7FB0-9795-28C5-B1296A0ED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26" y="2520932"/>
            <a:ext cx="2382747" cy="77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C1E1EF-192B-FBC0-3CB9-68331CAB2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25" y="3402112"/>
            <a:ext cx="2585547" cy="6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mazon S3?. An introduction to Amazon S3, with… | by Jovan S  Hernandez | Medium">
            <a:extLst>
              <a:ext uri="{FF2B5EF4-FFF2-40B4-BE49-F238E27FC236}">
                <a16:creationId xmlns:a16="http://schemas.microsoft.com/office/drawing/2014/main" id="{CB1A06B7-158D-0905-9A95-6AD7C1EE1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25" y="4209063"/>
            <a:ext cx="2971349" cy="10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CoconutGoodie/figma-plugin-react-vite: 🧩 A figma plugin  boilerplate, that simplifies building plugins with React + Vite!">
            <a:extLst>
              <a:ext uri="{FF2B5EF4-FFF2-40B4-BE49-F238E27FC236}">
                <a16:creationId xmlns:a16="http://schemas.microsoft.com/office/drawing/2014/main" id="{3DA5DE70-EF49-3E1E-4CAA-26E371CA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682" y="3120487"/>
            <a:ext cx="3703555" cy="95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318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8F71C7-EE90-F8F8-882B-CE190CEB6EA1}"/>
              </a:ext>
            </a:extLst>
          </p:cNvPr>
          <p:cNvSpPr/>
          <p:nvPr/>
        </p:nvSpPr>
        <p:spPr>
          <a:xfrm>
            <a:off x="428625" y="2657475"/>
            <a:ext cx="3286125" cy="3706002"/>
          </a:xfrm>
          <a:prstGeom prst="roundRect">
            <a:avLst>
              <a:gd name="adj" fmla="val 535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A2D5F7-9330-288A-A03B-130B952AB2AA}"/>
              </a:ext>
            </a:extLst>
          </p:cNvPr>
          <p:cNvSpPr/>
          <p:nvPr/>
        </p:nvSpPr>
        <p:spPr>
          <a:xfrm>
            <a:off x="3251135" y="5701524"/>
            <a:ext cx="755779" cy="755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+mj-lt"/>
              </a:rPr>
              <a:t>01</a:t>
            </a:r>
            <a:endParaRPr lang="en-ID" sz="3200" b="1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1C0542-4D23-FEF1-732A-29431DBDA177}"/>
              </a:ext>
            </a:extLst>
          </p:cNvPr>
          <p:cNvSpPr txBox="1">
            <a:spLocks/>
          </p:cNvSpPr>
          <p:nvPr/>
        </p:nvSpPr>
        <p:spPr>
          <a:xfrm>
            <a:off x="616858" y="2941629"/>
            <a:ext cx="2907519" cy="16822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</a:rPr>
              <a:t>Video Camera Setup</a:t>
            </a:r>
            <a:endParaRPr lang="en-ID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94FB4-57C9-6440-0E48-A817C79ACFA3}"/>
              </a:ext>
            </a:extLst>
          </p:cNvPr>
          <p:cNvSpPr txBox="1"/>
          <p:nvPr/>
        </p:nvSpPr>
        <p:spPr>
          <a:xfrm>
            <a:off x="616858" y="4717672"/>
            <a:ext cx="2907519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</a:rPr>
              <a:t>Real-time video streaming for instant monitoring.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918F1D-3C67-FDE5-ABC1-7529589CC9C0}"/>
              </a:ext>
            </a:extLst>
          </p:cNvPr>
          <p:cNvSpPr txBox="1">
            <a:spLocks/>
          </p:cNvSpPr>
          <p:nvPr/>
        </p:nvSpPr>
        <p:spPr>
          <a:xfrm>
            <a:off x="510072" y="1733550"/>
            <a:ext cx="3204677" cy="76200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Demonstration</a:t>
            </a:r>
            <a:endParaRPr lang="en-ID" dirty="0">
              <a:latin typeface="Noto_Color_Emoji variant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02F1428-6F0C-AEF1-3F0C-2EDDD47A42BF}"/>
              </a:ext>
            </a:extLst>
          </p:cNvPr>
          <p:cNvSpPr txBox="1">
            <a:spLocks/>
          </p:cNvSpPr>
          <p:nvPr/>
        </p:nvSpPr>
        <p:spPr>
          <a:xfrm>
            <a:off x="510073" y="1323570"/>
            <a:ext cx="3204676" cy="409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accent1"/>
                </a:solidFill>
              </a:rPr>
              <a:t>Observa</a:t>
            </a:r>
            <a:endParaRPr lang="en-ID" sz="1800" dirty="0">
              <a:solidFill>
                <a:schemeClr val="accent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28F7F2-FAC7-2566-864C-F2A17718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7</a:t>
            </a:fld>
            <a:endParaRPr lang="en-ID"/>
          </a:p>
        </p:txBody>
      </p:sp>
      <p:pic>
        <p:nvPicPr>
          <p:cNvPr id="4" name="Camera Setup.mp4">
            <a:hlinkClick r:id="" action="ppaction://media"/>
            <a:extLst>
              <a:ext uri="{FF2B5EF4-FFF2-40B4-BE49-F238E27FC236}">
                <a16:creationId xmlns:a16="http://schemas.microsoft.com/office/drawing/2014/main" id="{331C3EE1-D98B-140D-29B1-0241F64834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.87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3211" y="245478"/>
            <a:ext cx="8668082" cy="61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8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tion &amp; Facial Detection.mp4">
            <a:hlinkClick r:id="" action="ppaction://media"/>
            <a:extLst>
              <a:ext uri="{FF2B5EF4-FFF2-40B4-BE49-F238E27FC236}">
                <a16:creationId xmlns:a16="http://schemas.microsoft.com/office/drawing/2014/main" id="{AEA9B697-20CA-F4CE-E794-923695F47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425" y="381000"/>
            <a:ext cx="965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856B7E-5679-2F7B-8C35-027F6D767942}"/>
              </a:ext>
            </a:extLst>
          </p:cNvPr>
          <p:cNvSpPr/>
          <p:nvPr/>
        </p:nvSpPr>
        <p:spPr>
          <a:xfrm>
            <a:off x="6943724" y="3810000"/>
            <a:ext cx="5048251" cy="1877202"/>
          </a:xfrm>
          <a:prstGeom prst="roundRect">
            <a:avLst>
              <a:gd name="adj" fmla="val 535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141EBC-0473-4F05-CE93-9BE3B4FB703E}"/>
              </a:ext>
            </a:extLst>
          </p:cNvPr>
          <p:cNvSpPr txBox="1">
            <a:spLocks/>
          </p:cNvSpPr>
          <p:nvPr/>
        </p:nvSpPr>
        <p:spPr>
          <a:xfrm>
            <a:off x="7158649" y="4095751"/>
            <a:ext cx="2833075" cy="12945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Motion &amp; Facial Recognition</a:t>
            </a:r>
            <a:endParaRPr lang="en-ID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F5304-2BD5-71F7-ADC6-0BDFDADACE98}"/>
              </a:ext>
            </a:extLst>
          </p:cNvPr>
          <p:cNvSpPr txBox="1"/>
          <p:nvPr/>
        </p:nvSpPr>
        <p:spPr>
          <a:xfrm>
            <a:off x="9991724" y="4112363"/>
            <a:ext cx="1838325" cy="11621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bg1"/>
                </a:solidFill>
              </a:rPr>
              <a:t>Capture and manage images seamlessly.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58574-FD78-594B-D958-DE4D90D7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7145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8F71C7-EE90-F8F8-882B-CE190CEB6EA1}"/>
              </a:ext>
            </a:extLst>
          </p:cNvPr>
          <p:cNvSpPr/>
          <p:nvPr/>
        </p:nvSpPr>
        <p:spPr>
          <a:xfrm>
            <a:off x="428625" y="2657475"/>
            <a:ext cx="3286125" cy="3706002"/>
          </a:xfrm>
          <a:prstGeom prst="roundRect">
            <a:avLst>
              <a:gd name="adj" fmla="val 535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A2D5F7-9330-288A-A03B-130B952AB2AA}"/>
              </a:ext>
            </a:extLst>
          </p:cNvPr>
          <p:cNvSpPr/>
          <p:nvPr/>
        </p:nvSpPr>
        <p:spPr>
          <a:xfrm>
            <a:off x="3251135" y="5701524"/>
            <a:ext cx="755779" cy="7557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+mj-lt"/>
              </a:rPr>
              <a:t>03</a:t>
            </a:r>
            <a:endParaRPr lang="en-ID" sz="3200" b="1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1C0542-4D23-FEF1-732A-29431DBDA177}"/>
              </a:ext>
            </a:extLst>
          </p:cNvPr>
          <p:cNvSpPr txBox="1">
            <a:spLocks/>
          </p:cNvSpPr>
          <p:nvPr/>
        </p:nvSpPr>
        <p:spPr>
          <a:xfrm>
            <a:off x="616858" y="2941629"/>
            <a:ext cx="2907519" cy="16822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800" dirty="0" err="1">
                <a:solidFill>
                  <a:schemeClr val="bg1"/>
                </a:solidFill>
              </a:rPr>
              <a:t>Observa</a:t>
            </a:r>
            <a:r>
              <a:rPr lang="en-GB" sz="4800" dirty="0">
                <a:solidFill>
                  <a:schemeClr val="bg1"/>
                </a:solidFill>
              </a:rPr>
              <a:t> Chat</a:t>
            </a:r>
            <a:endParaRPr lang="en-ID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94FB4-57C9-6440-0E48-A817C79ACFA3}"/>
              </a:ext>
            </a:extLst>
          </p:cNvPr>
          <p:cNvSpPr txBox="1"/>
          <p:nvPr/>
        </p:nvSpPr>
        <p:spPr>
          <a:xfrm>
            <a:off x="616858" y="4717672"/>
            <a:ext cx="2907519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</a:rPr>
              <a:t>AI security specialist for real-time support.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918F1D-3C67-FDE5-ABC1-7529589CC9C0}"/>
              </a:ext>
            </a:extLst>
          </p:cNvPr>
          <p:cNvSpPr txBox="1">
            <a:spLocks/>
          </p:cNvSpPr>
          <p:nvPr/>
        </p:nvSpPr>
        <p:spPr>
          <a:xfrm>
            <a:off x="510072" y="1733550"/>
            <a:ext cx="3204677" cy="76200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Demonstration</a:t>
            </a:r>
            <a:endParaRPr lang="en-ID" dirty="0">
              <a:latin typeface="Noto_Color_Emoji variant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02F1428-6F0C-AEF1-3F0C-2EDDD47A42BF}"/>
              </a:ext>
            </a:extLst>
          </p:cNvPr>
          <p:cNvSpPr txBox="1">
            <a:spLocks/>
          </p:cNvSpPr>
          <p:nvPr/>
        </p:nvSpPr>
        <p:spPr>
          <a:xfrm>
            <a:off x="510073" y="1323570"/>
            <a:ext cx="3204676" cy="40998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accent1"/>
                </a:solidFill>
              </a:rPr>
              <a:t>Observa</a:t>
            </a:r>
            <a:endParaRPr lang="en-ID" sz="1800" dirty="0">
              <a:solidFill>
                <a:schemeClr val="accent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28F7F2-FAC7-2566-864C-F2A17718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B92D0-DCBC-4FB9-8AFC-FEA3CAF1A006}" type="slidenum">
              <a:rPr lang="en-ID" smtClean="0"/>
              <a:t>9</a:t>
            </a:fld>
            <a:endParaRPr lang="en-ID"/>
          </a:p>
        </p:txBody>
      </p:sp>
      <p:pic>
        <p:nvPicPr>
          <p:cNvPr id="4" name="Profile &amp; AI Chatbot.mp4">
            <a:hlinkClick r:id="" action="ppaction://media"/>
            <a:extLst>
              <a:ext uri="{FF2B5EF4-FFF2-40B4-BE49-F238E27FC236}">
                <a16:creationId xmlns:a16="http://schemas.microsoft.com/office/drawing/2014/main" id="{FE020A3B-0A31-A517-75B4-9D35664C0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6224" y="688570"/>
            <a:ext cx="7683354" cy="54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27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2D1C94"/>
      </a:dk2>
      <a:lt2>
        <a:srgbClr val="F0F5FE"/>
      </a:lt2>
      <a:accent1>
        <a:srgbClr val="5B30F8"/>
      </a:accent1>
      <a:accent2>
        <a:srgbClr val="EB79DD"/>
      </a:accent2>
      <a:accent3>
        <a:srgbClr val="F3C725"/>
      </a:accent3>
      <a:accent4>
        <a:srgbClr val="00C881"/>
      </a:accent4>
      <a:accent5>
        <a:srgbClr val="5A76FF"/>
      </a:accent5>
      <a:accent6>
        <a:srgbClr val="FB763C"/>
      </a:accent6>
      <a:hlink>
        <a:srgbClr val="0563C1"/>
      </a:hlink>
      <a:folHlink>
        <a:srgbClr val="954F72"/>
      </a:folHlink>
    </a:clrScheme>
    <a:fontScheme name="Inter Tight">
      <a:majorFont>
        <a:latin typeface="Inter Tight SemiBold"/>
        <a:ea typeface=""/>
        <a:cs typeface=""/>
      </a:majorFont>
      <a:minorFont>
        <a:latin typeface="Inter T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353</Words>
  <Application>Microsoft Macintosh PowerPoint</Application>
  <PresentationFormat>Widescreen</PresentationFormat>
  <Paragraphs>103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Inter Tight</vt:lpstr>
      <vt:lpstr>Inter Tight SemiBold</vt:lpstr>
      <vt:lpstr>Noto_Color_Emoji variant0</vt:lpstr>
      <vt:lpstr>Office Theme</vt:lpstr>
      <vt:lpstr>Observa - Video Surveillance System 📹</vt:lpstr>
      <vt:lpstr>PowerPoint Presentation</vt:lpstr>
      <vt:lpstr>Observa 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 - Video Surveillance System 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 Fitra</dc:creator>
  <cp:lastModifiedBy>Gregor Špan</cp:lastModifiedBy>
  <cp:revision>39</cp:revision>
  <dcterms:created xsi:type="dcterms:W3CDTF">2024-01-27T15:12:59Z</dcterms:created>
  <dcterms:modified xsi:type="dcterms:W3CDTF">2024-06-12T08:53:45Z</dcterms:modified>
</cp:coreProperties>
</file>